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2.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 id="2147483660" r:id="rId4"/>
    <p:sldMasterId id="2147483780" r:id="rId5"/>
  </p:sldMasterIdLst>
  <p:notesMasterIdLst>
    <p:notesMasterId r:id="rId16"/>
  </p:notesMasterIdLst>
  <p:sldIdLst>
    <p:sldId id="2123258809" r:id="rId6"/>
    <p:sldId id="2147471665" r:id="rId7"/>
    <p:sldId id="2147471616" r:id="rId8"/>
    <p:sldId id="2147469488" r:id="rId9"/>
    <p:sldId id="2147469507" r:id="rId10"/>
    <p:sldId id="2147469503" r:id="rId11"/>
    <p:sldId id="3414" r:id="rId12"/>
    <p:sldId id="2147477740" r:id="rId13"/>
    <p:sldId id="3425" r:id="rId14"/>
    <p:sldId id="3448"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onsolas" panose="020B0609020204030204" pitchFamily="49" charset="0"/>
      <p:regular r:id="rId21"/>
      <p:bold r:id="rId22"/>
      <p:italic r:id="rId23"/>
      <p:boldItalic r:id="rId24"/>
    </p:embeddedFont>
    <p:embeddedFont>
      <p:font typeface="Segoe UI" panose="020B0502040204020203" pitchFamily="34" charset="0"/>
      <p:regular r:id="rId25"/>
      <p:bold r:id="rId26"/>
      <p:italic r:id="rId27"/>
      <p:boldItalic r:id="rId28"/>
    </p:embeddedFont>
    <p:embeddedFont>
      <p:font typeface="Segoe UI Semibold" panose="020B0702040204020203" pitchFamily="34" charset="0"/>
      <p:bold r:id="rId29"/>
      <p:boldItalic r:id="rId30"/>
    </p:embeddedFont>
    <p:embeddedFont>
      <p:font typeface="Segoe UI Semilight" panose="020B0402040204020203" pitchFamily="34"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Notes" id="{F3BF1AF9-4F3A-4DA2-8905-A508BB92906F}">
          <p14:sldIdLst>
            <p14:sldId id="2123258809"/>
          </p14:sldIdLst>
        </p14:section>
        <p14:section name="Extended Lab: Monetization" id="{78A78C1D-2DCA-4B1A-8A2C-15742528A732}">
          <p14:sldIdLst>
            <p14:sldId id="2147471665"/>
            <p14:sldId id="2147471616"/>
            <p14:sldId id="2147469488"/>
            <p14:sldId id="2147469507"/>
            <p14:sldId id="2147469503"/>
            <p14:sldId id="3414"/>
            <p14:sldId id="2147477740"/>
            <p14:sldId id="3425"/>
            <p14:sldId id="344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5B5"/>
    <a:srgbClr val="996633"/>
    <a:srgbClr val="FFFFFF"/>
    <a:srgbClr val="7F2F2D"/>
    <a:srgbClr val="8EB75A"/>
    <a:srgbClr val="252526"/>
    <a:srgbClr val="0077D7"/>
    <a:srgbClr val="9797D6"/>
    <a:srgbClr val="464775"/>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12D301-9CE9-41AA-9812-2F4576B0C898}" v="5" dt="2022-10-27T19:19:29.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7" autoAdjust="0"/>
    <p:restoredTop sz="84606" autoAdjust="0"/>
  </p:normalViewPr>
  <p:slideViewPr>
    <p:cSldViewPr snapToGrid="0">
      <p:cViewPr varScale="1">
        <p:scale>
          <a:sx n="75" d="100"/>
          <a:sy n="75" d="100"/>
        </p:scale>
        <p:origin x="89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2.fntdata"/><Relationship Id="rId26" Type="http://schemas.openxmlformats.org/officeDocument/2006/relationships/font" Target="fonts/font10.fntdata"/><Relationship Id="rId39" Type="http://schemas.microsoft.com/office/2018/10/relationships/authors" Target="authors.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8.fntdata"/><Relationship Id="rId32" Type="http://schemas.openxmlformats.org/officeDocument/2006/relationships/font" Target="fonts/font16.fntdata"/><Relationship Id="rId37"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German" userId="19671429-1359-457f-bfc1-1be1ee65d4d9" providerId="ADAL" clId="{4C12D301-9CE9-41AA-9812-2F4576B0C898}"/>
    <pc:docChg chg="custSel addSld delSld modSld sldOrd addSection modSection">
      <pc:chgData name="Bob German" userId="19671429-1359-457f-bfc1-1be1ee65d4d9" providerId="ADAL" clId="{4C12D301-9CE9-41AA-9812-2F4576B0C898}" dt="2022-10-27T22:46:55.049" v="4663" actId="47"/>
      <pc:docMkLst>
        <pc:docMk/>
      </pc:docMkLst>
      <pc:sldChg chg="del">
        <pc:chgData name="Bob German" userId="19671429-1359-457f-bfc1-1be1ee65d4d9" providerId="ADAL" clId="{4C12D301-9CE9-41AA-9812-2F4576B0C898}" dt="2022-10-25T19:20:03.253" v="197" actId="47"/>
        <pc:sldMkLst>
          <pc:docMk/>
          <pc:sldMk cId="4058239801" sldId="3406"/>
        </pc:sldMkLst>
      </pc:sldChg>
      <pc:sldChg chg="del">
        <pc:chgData name="Bob German" userId="19671429-1359-457f-bfc1-1be1ee65d4d9" providerId="ADAL" clId="{4C12D301-9CE9-41AA-9812-2F4576B0C898}" dt="2022-10-25T19:46:35.565" v="4629" actId="2696"/>
        <pc:sldMkLst>
          <pc:docMk/>
          <pc:sldMk cId="3461701172" sldId="3408"/>
        </pc:sldMkLst>
      </pc:sldChg>
      <pc:sldChg chg="modNotesTx">
        <pc:chgData name="Bob German" userId="19671429-1359-457f-bfc1-1be1ee65d4d9" providerId="ADAL" clId="{4C12D301-9CE9-41AA-9812-2F4576B0C898}" dt="2022-10-25T19:36:18.903" v="3286" actId="20577"/>
        <pc:sldMkLst>
          <pc:docMk/>
          <pc:sldMk cId="2819609412" sldId="3414"/>
        </pc:sldMkLst>
      </pc:sldChg>
      <pc:sldChg chg="modSp mod">
        <pc:chgData name="Bob German" userId="19671429-1359-457f-bfc1-1be1ee65d4d9" providerId="ADAL" clId="{4C12D301-9CE9-41AA-9812-2F4576B0C898}" dt="2022-10-25T19:46:14.094" v="4614" actId="20577"/>
        <pc:sldMkLst>
          <pc:docMk/>
          <pc:sldMk cId="3694679882" sldId="3425"/>
        </pc:sldMkLst>
        <pc:spChg chg="mod">
          <ac:chgData name="Bob German" userId="19671429-1359-457f-bfc1-1be1ee65d4d9" providerId="ADAL" clId="{4C12D301-9CE9-41AA-9812-2F4576B0C898}" dt="2022-10-25T19:46:14.094" v="4614" actId="20577"/>
          <ac:spMkLst>
            <pc:docMk/>
            <pc:sldMk cId="3694679882" sldId="3425"/>
            <ac:spMk id="31" creationId="{F03A059A-3507-4389-8561-E59A0724E19E}"/>
          </ac:spMkLst>
        </pc:spChg>
      </pc:sldChg>
      <pc:sldChg chg="del">
        <pc:chgData name="Bob German" userId="19671429-1359-457f-bfc1-1be1ee65d4d9" providerId="ADAL" clId="{4C12D301-9CE9-41AA-9812-2F4576B0C898}" dt="2022-10-27T22:46:55.049" v="4663" actId="47"/>
        <pc:sldMkLst>
          <pc:docMk/>
          <pc:sldMk cId="2052492622" sldId="3435"/>
        </pc:sldMkLst>
      </pc:sldChg>
      <pc:sldChg chg="new del ord">
        <pc:chgData name="Bob German" userId="19671429-1359-457f-bfc1-1be1ee65d4d9" providerId="ADAL" clId="{4C12D301-9CE9-41AA-9812-2F4576B0C898}" dt="2022-10-25T19:15:58.841" v="5" actId="47"/>
        <pc:sldMkLst>
          <pc:docMk/>
          <pc:sldMk cId="3540772998" sldId="3436"/>
        </pc:sldMkLst>
      </pc:sldChg>
      <pc:sldChg chg="modSp mod">
        <pc:chgData name="Bob German" userId="19671429-1359-457f-bfc1-1be1ee65d4d9" providerId="ADAL" clId="{4C12D301-9CE9-41AA-9812-2F4576B0C898}" dt="2022-10-25T19:46:29.605" v="4628" actId="20577"/>
        <pc:sldMkLst>
          <pc:docMk/>
          <pc:sldMk cId="3594400662" sldId="3448"/>
        </pc:sldMkLst>
        <pc:spChg chg="mod">
          <ac:chgData name="Bob German" userId="19671429-1359-457f-bfc1-1be1ee65d4d9" providerId="ADAL" clId="{4C12D301-9CE9-41AA-9812-2F4576B0C898}" dt="2022-10-25T19:46:23.141" v="4616"/>
          <ac:spMkLst>
            <pc:docMk/>
            <pc:sldMk cId="3594400662" sldId="3448"/>
            <ac:spMk id="9" creationId="{5FEC58F4-ABDE-4B90-A3FF-3DADA0A05D0F}"/>
          </ac:spMkLst>
        </pc:spChg>
        <pc:spChg chg="mod">
          <ac:chgData name="Bob German" userId="19671429-1359-457f-bfc1-1be1ee65d4d9" providerId="ADAL" clId="{4C12D301-9CE9-41AA-9812-2F4576B0C898}" dt="2022-10-25T19:46:29.605" v="4628" actId="20577"/>
          <ac:spMkLst>
            <pc:docMk/>
            <pc:sldMk cId="3594400662" sldId="3448"/>
            <ac:spMk id="13" creationId="{260EDCA2-1C5F-41F0-84E9-D885E5DC693E}"/>
          </ac:spMkLst>
        </pc:spChg>
      </pc:sldChg>
      <pc:sldChg chg="modSp mod modShow">
        <pc:chgData name="Bob German" userId="19671429-1359-457f-bfc1-1be1ee65d4d9" providerId="ADAL" clId="{4C12D301-9CE9-41AA-9812-2F4576B0C898}" dt="2022-10-27T19:19:03.097" v="4630" actId="729"/>
        <pc:sldMkLst>
          <pc:docMk/>
          <pc:sldMk cId="2226477075" sldId="2123258809"/>
        </pc:sldMkLst>
        <pc:spChg chg="mod">
          <ac:chgData name="Bob German" userId="19671429-1359-457f-bfc1-1be1ee65d4d9" providerId="ADAL" clId="{4C12D301-9CE9-41AA-9812-2F4576B0C898}" dt="2022-10-25T19:17:19.531" v="196" actId="404"/>
          <ac:spMkLst>
            <pc:docMk/>
            <pc:sldMk cId="2226477075" sldId="2123258809"/>
            <ac:spMk id="6" creationId="{BD27404E-E4F9-57F3-D60B-6F9503370885}"/>
          </ac:spMkLst>
        </pc:spChg>
      </pc:sldChg>
      <pc:sldChg chg="delSp mod modNotesTx">
        <pc:chgData name="Bob German" userId="19671429-1359-457f-bfc1-1be1ee65d4d9" providerId="ADAL" clId="{4C12D301-9CE9-41AA-9812-2F4576B0C898}" dt="2022-10-25T19:28:31.830" v="1560" actId="20577"/>
        <pc:sldMkLst>
          <pc:docMk/>
          <pc:sldMk cId="103877895" sldId="2147469488"/>
        </pc:sldMkLst>
        <pc:spChg chg="del">
          <ac:chgData name="Bob German" userId="19671429-1359-457f-bfc1-1be1ee65d4d9" providerId="ADAL" clId="{4C12D301-9CE9-41AA-9812-2F4576B0C898}" dt="2022-10-25T19:20:56.316" v="198" actId="478"/>
          <ac:spMkLst>
            <pc:docMk/>
            <pc:sldMk cId="103877895" sldId="2147469488"/>
            <ac:spMk id="5" creationId="{2D86718B-C773-48A0-8088-FBAC708C1779}"/>
          </ac:spMkLst>
        </pc:spChg>
      </pc:sldChg>
      <pc:sldChg chg="modNotesTx">
        <pc:chgData name="Bob German" userId="19671429-1359-457f-bfc1-1be1ee65d4d9" providerId="ADAL" clId="{4C12D301-9CE9-41AA-9812-2F4576B0C898}" dt="2022-10-25T19:34:38.915" v="2900" actId="20577"/>
        <pc:sldMkLst>
          <pc:docMk/>
          <pc:sldMk cId="732608345" sldId="2147469503"/>
        </pc:sldMkLst>
      </pc:sldChg>
      <pc:sldChg chg="modSp mod modNotesTx">
        <pc:chgData name="Bob German" userId="19671429-1359-457f-bfc1-1be1ee65d4d9" providerId="ADAL" clId="{4C12D301-9CE9-41AA-9812-2F4576B0C898}" dt="2022-10-25T19:32:33.239" v="2422" actId="6549"/>
        <pc:sldMkLst>
          <pc:docMk/>
          <pc:sldMk cId="875195013" sldId="2147469507"/>
        </pc:sldMkLst>
        <pc:spChg chg="mod">
          <ac:chgData name="Bob German" userId="19671429-1359-457f-bfc1-1be1ee65d4d9" providerId="ADAL" clId="{4C12D301-9CE9-41AA-9812-2F4576B0C898}" dt="2022-10-25T19:32:33.239" v="2422" actId="6549"/>
          <ac:spMkLst>
            <pc:docMk/>
            <pc:sldMk cId="875195013" sldId="2147469507"/>
            <ac:spMk id="6" creationId="{69A55CE4-7744-441D-ABEB-1AEE86193F54}"/>
          </ac:spMkLst>
        </pc:spChg>
      </pc:sldChg>
      <pc:sldChg chg="modNotesTx">
        <pc:chgData name="Bob German" userId="19671429-1359-457f-bfc1-1be1ee65d4d9" providerId="ADAL" clId="{4C12D301-9CE9-41AA-9812-2F4576B0C898}" dt="2022-10-25T19:23:52.923" v="859" actId="20577"/>
        <pc:sldMkLst>
          <pc:docMk/>
          <pc:sldMk cId="1344357294" sldId="2147471616"/>
        </pc:sldMkLst>
      </pc:sldChg>
      <pc:sldChg chg="modSp mod">
        <pc:chgData name="Bob German" userId="19671429-1359-457f-bfc1-1be1ee65d4d9" providerId="ADAL" clId="{4C12D301-9CE9-41AA-9812-2F4576B0C898}" dt="2022-10-27T19:19:25.101" v="4661" actId="20577"/>
        <pc:sldMkLst>
          <pc:docMk/>
          <pc:sldMk cId="2354002921" sldId="2147471665"/>
        </pc:sldMkLst>
        <pc:spChg chg="mod">
          <ac:chgData name="Bob German" userId="19671429-1359-457f-bfc1-1be1ee65d4d9" providerId="ADAL" clId="{4C12D301-9CE9-41AA-9812-2F4576B0C898}" dt="2022-10-27T19:19:25.101" v="4661" actId="20577"/>
          <ac:spMkLst>
            <pc:docMk/>
            <pc:sldMk cId="2354002921" sldId="2147471665"/>
            <ac:spMk id="3" creationId="{72B088FB-B452-A183-6528-D8E9E2A6C989}"/>
          </ac:spMkLst>
        </pc:spChg>
      </pc:sldChg>
      <pc:sldChg chg="modNotesTx">
        <pc:chgData name="Bob German" userId="19671429-1359-457f-bfc1-1be1ee65d4d9" providerId="ADAL" clId="{4C12D301-9CE9-41AA-9812-2F4576B0C898}" dt="2022-10-25T19:46:03.125" v="4596" actId="20577"/>
        <pc:sldMkLst>
          <pc:docMk/>
          <pc:sldMk cId="4206682741" sldId="2147477740"/>
        </pc:sldMkLst>
      </pc:sldChg>
      <pc:sldChg chg="add del">
        <pc:chgData name="Bob German" userId="19671429-1359-457f-bfc1-1be1ee65d4d9" providerId="ADAL" clId="{4C12D301-9CE9-41AA-9812-2F4576B0C898}" dt="2022-10-27T22:46:55.049" v="4663" actId="47"/>
        <pc:sldMkLst>
          <pc:docMk/>
          <pc:sldMk cId="2997016902" sldId="2147477741"/>
        </pc:sldMkLst>
      </pc:sldChg>
    </pc:docChg>
  </pc:docChgLst>
  <pc:docChgLst>
    <pc:chgData name="Bob German" userId="19671429-1359-457f-bfc1-1be1ee65d4d9" providerId="ADAL" clId="{8381EB22-380C-46AA-9E4A-ED8636833168}"/>
    <pc:docChg chg="delSld modSld addSection delSection modSection">
      <pc:chgData name="Bob German" userId="19671429-1359-457f-bfc1-1be1ee65d4d9" providerId="ADAL" clId="{8381EB22-380C-46AA-9E4A-ED8636833168}" dt="2022-09-14T22:16:05.801" v="37" actId="1076"/>
      <pc:docMkLst>
        <pc:docMk/>
      </pc:docMkLst>
      <pc:sldChg chg="del">
        <pc:chgData name="Bob German" userId="19671429-1359-457f-bfc1-1be1ee65d4d9" providerId="ADAL" clId="{8381EB22-380C-46AA-9E4A-ED8636833168}" dt="2022-09-14T22:14:56.393" v="2" actId="18676"/>
        <pc:sldMkLst>
          <pc:docMk/>
          <pc:sldMk cId="0" sldId="256"/>
        </pc:sldMkLst>
      </pc:sldChg>
      <pc:sldChg chg="del">
        <pc:chgData name="Bob German" userId="19671429-1359-457f-bfc1-1be1ee65d4d9" providerId="ADAL" clId="{8381EB22-380C-46AA-9E4A-ED8636833168}" dt="2022-09-14T22:15:30.134" v="6" actId="47"/>
        <pc:sldMkLst>
          <pc:docMk/>
          <pc:sldMk cId="0" sldId="257"/>
        </pc:sldMkLst>
      </pc:sldChg>
      <pc:sldChg chg="del">
        <pc:chgData name="Bob German" userId="19671429-1359-457f-bfc1-1be1ee65d4d9" providerId="ADAL" clId="{8381EB22-380C-46AA-9E4A-ED8636833168}" dt="2022-09-14T22:14:52.321" v="1" actId="18676"/>
        <pc:sldMkLst>
          <pc:docMk/>
          <pc:sldMk cId="0" sldId="258"/>
        </pc:sldMkLst>
      </pc:sldChg>
      <pc:sldChg chg="del">
        <pc:chgData name="Bob German" userId="19671429-1359-457f-bfc1-1be1ee65d4d9" providerId="ADAL" clId="{8381EB22-380C-46AA-9E4A-ED8636833168}" dt="2022-09-14T22:15:30.134" v="6" actId="47"/>
        <pc:sldMkLst>
          <pc:docMk/>
          <pc:sldMk cId="0" sldId="259"/>
        </pc:sldMkLst>
      </pc:sldChg>
      <pc:sldChg chg="del">
        <pc:chgData name="Bob German" userId="19671429-1359-457f-bfc1-1be1ee65d4d9" providerId="ADAL" clId="{8381EB22-380C-46AA-9E4A-ED8636833168}" dt="2022-09-14T22:15:30.134" v="6" actId="47"/>
        <pc:sldMkLst>
          <pc:docMk/>
          <pc:sldMk cId="0" sldId="260"/>
        </pc:sldMkLst>
      </pc:sldChg>
      <pc:sldChg chg="del">
        <pc:chgData name="Bob German" userId="19671429-1359-457f-bfc1-1be1ee65d4d9" providerId="ADAL" clId="{8381EB22-380C-46AA-9E4A-ED8636833168}" dt="2022-09-14T22:15:30.134" v="6" actId="47"/>
        <pc:sldMkLst>
          <pc:docMk/>
          <pc:sldMk cId="0" sldId="261"/>
        </pc:sldMkLst>
      </pc:sldChg>
      <pc:sldChg chg="del">
        <pc:chgData name="Bob German" userId="19671429-1359-457f-bfc1-1be1ee65d4d9" providerId="ADAL" clId="{8381EB22-380C-46AA-9E4A-ED8636833168}" dt="2022-09-14T22:14:49.910" v="0" actId="18676"/>
        <pc:sldMkLst>
          <pc:docMk/>
          <pc:sldMk cId="1765580783" sldId="263"/>
        </pc:sldMkLst>
      </pc:sldChg>
      <pc:sldChg chg="del">
        <pc:chgData name="Bob German" userId="19671429-1359-457f-bfc1-1be1ee65d4d9" providerId="ADAL" clId="{8381EB22-380C-46AA-9E4A-ED8636833168}" dt="2022-09-14T22:15:30.134" v="6" actId="47"/>
        <pc:sldMkLst>
          <pc:docMk/>
          <pc:sldMk cId="0" sldId="264"/>
        </pc:sldMkLst>
      </pc:sldChg>
      <pc:sldChg chg="del">
        <pc:chgData name="Bob German" userId="19671429-1359-457f-bfc1-1be1ee65d4d9" providerId="ADAL" clId="{8381EB22-380C-46AA-9E4A-ED8636833168}" dt="2022-09-14T22:15:02.284" v="4" actId="18676"/>
        <pc:sldMkLst>
          <pc:docMk/>
          <pc:sldMk cId="2322412555" sldId="276"/>
        </pc:sldMkLst>
      </pc:sldChg>
      <pc:sldChg chg="del">
        <pc:chgData name="Bob German" userId="19671429-1359-457f-bfc1-1be1ee65d4d9" providerId="ADAL" clId="{8381EB22-380C-46AA-9E4A-ED8636833168}" dt="2022-09-14T22:14:59.691" v="3" actId="18676"/>
        <pc:sldMkLst>
          <pc:docMk/>
          <pc:sldMk cId="2421501171" sldId="3384"/>
        </pc:sldMkLst>
      </pc:sldChg>
      <pc:sldChg chg="del">
        <pc:chgData name="Bob German" userId="19671429-1359-457f-bfc1-1be1ee65d4d9" providerId="ADAL" clId="{8381EB22-380C-46AA-9E4A-ED8636833168}" dt="2022-09-14T22:15:30.134" v="6" actId="47"/>
        <pc:sldMkLst>
          <pc:docMk/>
          <pc:sldMk cId="240190297" sldId="3386"/>
        </pc:sldMkLst>
      </pc:sldChg>
      <pc:sldChg chg="del">
        <pc:chgData name="Bob German" userId="19671429-1359-457f-bfc1-1be1ee65d4d9" providerId="ADAL" clId="{8381EB22-380C-46AA-9E4A-ED8636833168}" dt="2022-09-14T22:15:30.134" v="6" actId="47"/>
        <pc:sldMkLst>
          <pc:docMk/>
          <pc:sldMk cId="3405751858" sldId="3387"/>
        </pc:sldMkLst>
      </pc:sldChg>
      <pc:sldChg chg="del">
        <pc:chgData name="Bob German" userId="19671429-1359-457f-bfc1-1be1ee65d4d9" providerId="ADAL" clId="{8381EB22-380C-46AA-9E4A-ED8636833168}" dt="2022-09-14T22:15:02.284" v="4" actId="18676"/>
        <pc:sldMkLst>
          <pc:docMk/>
          <pc:sldMk cId="2372528234" sldId="3388"/>
        </pc:sldMkLst>
      </pc:sldChg>
      <pc:sldChg chg="del">
        <pc:chgData name="Bob German" userId="19671429-1359-457f-bfc1-1be1ee65d4d9" providerId="ADAL" clId="{8381EB22-380C-46AA-9E4A-ED8636833168}" dt="2022-09-14T22:15:30.134" v="6" actId="47"/>
        <pc:sldMkLst>
          <pc:docMk/>
          <pc:sldMk cId="3517868032" sldId="3389"/>
        </pc:sldMkLst>
      </pc:sldChg>
      <pc:sldChg chg="del">
        <pc:chgData name="Bob German" userId="19671429-1359-457f-bfc1-1be1ee65d4d9" providerId="ADAL" clId="{8381EB22-380C-46AA-9E4A-ED8636833168}" dt="2022-09-14T22:15:30.134" v="6" actId="47"/>
        <pc:sldMkLst>
          <pc:docMk/>
          <pc:sldMk cId="4123378245" sldId="3390"/>
        </pc:sldMkLst>
      </pc:sldChg>
      <pc:sldChg chg="del">
        <pc:chgData name="Bob German" userId="19671429-1359-457f-bfc1-1be1ee65d4d9" providerId="ADAL" clId="{8381EB22-380C-46AA-9E4A-ED8636833168}" dt="2022-09-14T22:14:56.393" v="2" actId="18676"/>
        <pc:sldMkLst>
          <pc:docMk/>
          <pc:sldMk cId="3124375733" sldId="3392"/>
        </pc:sldMkLst>
      </pc:sldChg>
      <pc:sldChg chg="del">
        <pc:chgData name="Bob German" userId="19671429-1359-457f-bfc1-1be1ee65d4d9" providerId="ADAL" clId="{8381EB22-380C-46AA-9E4A-ED8636833168}" dt="2022-09-14T22:14:56.393" v="2" actId="18676"/>
        <pc:sldMkLst>
          <pc:docMk/>
          <pc:sldMk cId="2676614554" sldId="3393"/>
        </pc:sldMkLst>
      </pc:sldChg>
      <pc:sldChg chg="del">
        <pc:chgData name="Bob German" userId="19671429-1359-457f-bfc1-1be1ee65d4d9" providerId="ADAL" clId="{8381EB22-380C-46AA-9E4A-ED8636833168}" dt="2022-09-14T22:14:56.393" v="2" actId="18676"/>
        <pc:sldMkLst>
          <pc:docMk/>
          <pc:sldMk cId="3050520187" sldId="3394"/>
        </pc:sldMkLst>
      </pc:sldChg>
      <pc:sldChg chg="del">
        <pc:chgData name="Bob German" userId="19671429-1359-457f-bfc1-1be1ee65d4d9" providerId="ADAL" clId="{8381EB22-380C-46AA-9E4A-ED8636833168}" dt="2022-09-14T22:14:56.393" v="2" actId="18676"/>
        <pc:sldMkLst>
          <pc:docMk/>
          <pc:sldMk cId="2397107811" sldId="3395"/>
        </pc:sldMkLst>
      </pc:sldChg>
      <pc:sldChg chg="del">
        <pc:chgData name="Bob German" userId="19671429-1359-457f-bfc1-1be1ee65d4d9" providerId="ADAL" clId="{8381EB22-380C-46AA-9E4A-ED8636833168}" dt="2022-09-14T22:14:56.393" v="2" actId="18676"/>
        <pc:sldMkLst>
          <pc:docMk/>
          <pc:sldMk cId="1843946855" sldId="3396"/>
        </pc:sldMkLst>
      </pc:sldChg>
      <pc:sldChg chg="del">
        <pc:chgData name="Bob German" userId="19671429-1359-457f-bfc1-1be1ee65d4d9" providerId="ADAL" clId="{8381EB22-380C-46AA-9E4A-ED8636833168}" dt="2022-09-14T22:14:59.691" v="3" actId="18676"/>
        <pc:sldMkLst>
          <pc:docMk/>
          <pc:sldMk cId="2202718686" sldId="3397"/>
        </pc:sldMkLst>
      </pc:sldChg>
      <pc:sldChg chg="del">
        <pc:chgData name="Bob German" userId="19671429-1359-457f-bfc1-1be1ee65d4d9" providerId="ADAL" clId="{8381EB22-380C-46AA-9E4A-ED8636833168}" dt="2022-09-14T22:14:59.691" v="3" actId="18676"/>
        <pc:sldMkLst>
          <pc:docMk/>
          <pc:sldMk cId="1582536659" sldId="3398"/>
        </pc:sldMkLst>
      </pc:sldChg>
      <pc:sldChg chg="del">
        <pc:chgData name="Bob German" userId="19671429-1359-457f-bfc1-1be1ee65d4d9" providerId="ADAL" clId="{8381EB22-380C-46AA-9E4A-ED8636833168}" dt="2022-09-14T22:14:59.691" v="3" actId="18676"/>
        <pc:sldMkLst>
          <pc:docMk/>
          <pc:sldMk cId="1714417807" sldId="3399"/>
        </pc:sldMkLst>
      </pc:sldChg>
      <pc:sldChg chg="del">
        <pc:chgData name="Bob German" userId="19671429-1359-457f-bfc1-1be1ee65d4d9" providerId="ADAL" clId="{8381EB22-380C-46AA-9E4A-ED8636833168}" dt="2022-09-14T22:14:59.691" v="3" actId="18676"/>
        <pc:sldMkLst>
          <pc:docMk/>
          <pc:sldMk cId="4201735755" sldId="3400"/>
        </pc:sldMkLst>
      </pc:sldChg>
      <pc:sldChg chg="del">
        <pc:chgData name="Bob German" userId="19671429-1359-457f-bfc1-1be1ee65d4d9" providerId="ADAL" clId="{8381EB22-380C-46AA-9E4A-ED8636833168}" dt="2022-09-14T22:15:02.284" v="4" actId="18676"/>
        <pc:sldMkLst>
          <pc:docMk/>
          <pc:sldMk cId="797180863" sldId="3401"/>
        </pc:sldMkLst>
      </pc:sldChg>
      <pc:sldChg chg="del">
        <pc:chgData name="Bob German" userId="19671429-1359-457f-bfc1-1be1ee65d4d9" providerId="ADAL" clId="{8381EB22-380C-46AA-9E4A-ED8636833168}" dt="2022-09-14T22:15:30.134" v="6" actId="47"/>
        <pc:sldMkLst>
          <pc:docMk/>
          <pc:sldMk cId="186397203" sldId="3405"/>
        </pc:sldMkLst>
      </pc:sldChg>
      <pc:sldChg chg="del">
        <pc:chgData name="Bob German" userId="19671429-1359-457f-bfc1-1be1ee65d4d9" providerId="ADAL" clId="{8381EB22-380C-46AA-9E4A-ED8636833168}" dt="2022-09-14T22:15:30.134" v="6" actId="47"/>
        <pc:sldMkLst>
          <pc:docMk/>
          <pc:sldMk cId="3837538076" sldId="3417"/>
        </pc:sldMkLst>
      </pc:sldChg>
      <pc:sldChg chg="del">
        <pc:chgData name="Bob German" userId="19671429-1359-457f-bfc1-1be1ee65d4d9" providerId="ADAL" clId="{8381EB22-380C-46AA-9E4A-ED8636833168}" dt="2022-09-14T22:14:49.910" v="0" actId="18676"/>
        <pc:sldMkLst>
          <pc:docMk/>
          <pc:sldMk cId="1523566410" sldId="3420"/>
        </pc:sldMkLst>
      </pc:sldChg>
      <pc:sldChg chg="del">
        <pc:chgData name="Bob German" userId="19671429-1359-457f-bfc1-1be1ee65d4d9" providerId="ADAL" clId="{8381EB22-380C-46AA-9E4A-ED8636833168}" dt="2022-09-14T22:14:49.910" v="0" actId="18676"/>
        <pc:sldMkLst>
          <pc:docMk/>
          <pc:sldMk cId="1267400612" sldId="3421"/>
        </pc:sldMkLst>
      </pc:sldChg>
      <pc:sldChg chg="del">
        <pc:chgData name="Bob German" userId="19671429-1359-457f-bfc1-1be1ee65d4d9" providerId="ADAL" clId="{8381EB22-380C-46AA-9E4A-ED8636833168}" dt="2022-09-14T22:14:49.910" v="0" actId="18676"/>
        <pc:sldMkLst>
          <pc:docMk/>
          <pc:sldMk cId="1789468204" sldId="3422"/>
        </pc:sldMkLst>
      </pc:sldChg>
      <pc:sldChg chg="del">
        <pc:chgData name="Bob German" userId="19671429-1359-457f-bfc1-1be1ee65d4d9" providerId="ADAL" clId="{8381EB22-380C-46AA-9E4A-ED8636833168}" dt="2022-09-14T22:14:56.393" v="2" actId="18676"/>
        <pc:sldMkLst>
          <pc:docMk/>
          <pc:sldMk cId="3694679882" sldId="3425"/>
        </pc:sldMkLst>
      </pc:sldChg>
      <pc:sldChg chg="del">
        <pc:chgData name="Bob German" userId="19671429-1359-457f-bfc1-1be1ee65d4d9" providerId="ADAL" clId="{8381EB22-380C-46AA-9E4A-ED8636833168}" dt="2022-09-14T22:14:49.910" v="0" actId="18676"/>
        <pc:sldMkLst>
          <pc:docMk/>
          <pc:sldMk cId="1421812549" sldId="3427"/>
        </pc:sldMkLst>
      </pc:sldChg>
      <pc:sldChg chg="del">
        <pc:chgData name="Bob German" userId="19671429-1359-457f-bfc1-1be1ee65d4d9" providerId="ADAL" clId="{8381EB22-380C-46AA-9E4A-ED8636833168}" dt="2022-09-14T22:14:59.691" v="3" actId="18676"/>
        <pc:sldMkLst>
          <pc:docMk/>
          <pc:sldMk cId="135292076" sldId="3432"/>
        </pc:sldMkLst>
      </pc:sldChg>
      <pc:sldChg chg="modSp mod">
        <pc:chgData name="Bob German" userId="19671429-1359-457f-bfc1-1be1ee65d4d9" providerId="ADAL" clId="{8381EB22-380C-46AA-9E4A-ED8636833168}" dt="2022-09-14T22:16:05.801" v="37" actId="1076"/>
        <pc:sldMkLst>
          <pc:docMk/>
          <pc:sldMk cId="2052492622" sldId="3435"/>
        </pc:sldMkLst>
        <pc:spChg chg="mod">
          <ac:chgData name="Bob German" userId="19671429-1359-457f-bfc1-1be1ee65d4d9" providerId="ADAL" clId="{8381EB22-380C-46AA-9E4A-ED8636833168}" dt="2022-09-14T22:16:05.801" v="37" actId="1076"/>
          <ac:spMkLst>
            <pc:docMk/>
            <pc:sldMk cId="2052492622" sldId="3435"/>
            <ac:spMk id="9" creationId="{E4073296-D1E5-A3BE-58ED-C157475D081B}"/>
          </ac:spMkLst>
        </pc:spChg>
      </pc:sldChg>
      <pc:sldChg chg="del">
        <pc:chgData name="Bob German" userId="19671429-1359-457f-bfc1-1be1ee65d4d9" providerId="ADAL" clId="{8381EB22-380C-46AA-9E4A-ED8636833168}" dt="2022-09-14T22:15:30.134" v="6" actId="47"/>
        <pc:sldMkLst>
          <pc:docMk/>
          <pc:sldMk cId="1499675187" sldId="3436"/>
        </pc:sldMkLst>
      </pc:sldChg>
      <pc:sldChg chg="del">
        <pc:chgData name="Bob German" userId="19671429-1359-457f-bfc1-1be1ee65d4d9" providerId="ADAL" clId="{8381EB22-380C-46AA-9E4A-ED8636833168}" dt="2022-09-14T22:14:56.393" v="2" actId="18676"/>
        <pc:sldMkLst>
          <pc:docMk/>
          <pc:sldMk cId="204005903" sldId="3438"/>
        </pc:sldMkLst>
      </pc:sldChg>
      <pc:sldChg chg="del">
        <pc:chgData name="Bob German" userId="19671429-1359-457f-bfc1-1be1ee65d4d9" providerId="ADAL" clId="{8381EB22-380C-46AA-9E4A-ED8636833168}" dt="2022-09-14T22:14:59.691" v="3" actId="18676"/>
        <pc:sldMkLst>
          <pc:docMk/>
          <pc:sldMk cId="2521338931" sldId="3439"/>
        </pc:sldMkLst>
      </pc:sldChg>
      <pc:sldChg chg="del">
        <pc:chgData name="Bob German" userId="19671429-1359-457f-bfc1-1be1ee65d4d9" providerId="ADAL" clId="{8381EB22-380C-46AA-9E4A-ED8636833168}" dt="2022-09-14T22:15:02.284" v="4" actId="18676"/>
        <pc:sldMkLst>
          <pc:docMk/>
          <pc:sldMk cId="2421853279" sldId="3440"/>
        </pc:sldMkLst>
      </pc:sldChg>
      <pc:sldChg chg="del">
        <pc:chgData name="Bob German" userId="19671429-1359-457f-bfc1-1be1ee65d4d9" providerId="ADAL" clId="{8381EB22-380C-46AA-9E4A-ED8636833168}" dt="2022-09-14T22:15:30.134" v="6" actId="47"/>
        <pc:sldMkLst>
          <pc:docMk/>
          <pc:sldMk cId="3562976106" sldId="3441"/>
        </pc:sldMkLst>
      </pc:sldChg>
      <pc:sldChg chg="del">
        <pc:chgData name="Bob German" userId="19671429-1359-457f-bfc1-1be1ee65d4d9" providerId="ADAL" clId="{8381EB22-380C-46AA-9E4A-ED8636833168}" dt="2022-09-14T22:15:30.134" v="6" actId="47"/>
        <pc:sldMkLst>
          <pc:docMk/>
          <pc:sldMk cId="1057803387" sldId="3442"/>
        </pc:sldMkLst>
      </pc:sldChg>
      <pc:sldChg chg="del">
        <pc:chgData name="Bob German" userId="19671429-1359-457f-bfc1-1be1ee65d4d9" providerId="ADAL" clId="{8381EB22-380C-46AA-9E4A-ED8636833168}" dt="2022-09-14T22:15:30.134" v="6" actId="47"/>
        <pc:sldMkLst>
          <pc:docMk/>
          <pc:sldMk cId="1476996580" sldId="3443"/>
        </pc:sldMkLst>
      </pc:sldChg>
      <pc:sldChg chg="del">
        <pc:chgData name="Bob German" userId="19671429-1359-457f-bfc1-1be1ee65d4d9" providerId="ADAL" clId="{8381EB22-380C-46AA-9E4A-ED8636833168}" dt="2022-09-14T22:15:30.134" v="6" actId="47"/>
        <pc:sldMkLst>
          <pc:docMk/>
          <pc:sldMk cId="1381434521" sldId="3444"/>
        </pc:sldMkLst>
      </pc:sldChg>
      <pc:sldChg chg="del">
        <pc:chgData name="Bob German" userId="19671429-1359-457f-bfc1-1be1ee65d4d9" providerId="ADAL" clId="{8381EB22-380C-46AA-9E4A-ED8636833168}" dt="2022-09-14T22:15:30.134" v="6" actId="47"/>
        <pc:sldMkLst>
          <pc:docMk/>
          <pc:sldMk cId="1689541698" sldId="3445"/>
        </pc:sldMkLst>
      </pc:sldChg>
      <pc:sldChg chg="del">
        <pc:chgData name="Bob German" userId="19671429-1359-457f-bfc1-1be1ee65d4d9" providerId="ADAL" clId="{8381EB22-380C-46AA-9E4A-ED8636833168}" dt="2022-09-14T22:15:30.134" v="6" actId="47"/>
        <pc:sldMkLst>
          <pc:docMk/>
          <pc:sldMk cId="4043227365" sldId="3446"/>
        </pc:sldMkLst>
      </pc:sldChg>
      <pc:sldChg chg="del">
        <pc:chgData name="Bob German" userId="19671429-1359-457f-bfc1-1be1ee65d4d9" providerId="ADAL" clId="{8381EB22-380C-46AA-9E4A-ED8636833168}" dt="2022-09-14T22:15:30.134" v="6" actId="47"/>
        <pc:sldMkLst>
          <pc:docMk/>
          <pc:sldMk cId="2070449981" sldId="3447"/>
        </pc:sldMkLst>
      </pc:sldChg>
      <pc:sldChg chg="del">
        <pc:chgData name="Bob German" userId="19671429-1359-457f-bfc1-1be1ee65d4d9" providerId="ADAL" clId="{8381EB22-380C-46AA-9E4A-ED8636833168}" dt="2022-09-14T22:15:30.134" v="6" actId="47"/>
        <pc:sldMkLst>
          <pc:docMk/>
          <pc:sldMk cId="3594400662" sldId="3448"/>
        </pc:sldMkLst>
      </pc:sldChg>
      <pc:sldChg chg="del">
        <pc:chgData name="Bob German" userId="19671429-1359-457f-bfc1-1be1ee65d4d9" providerId="ADAL" clId="{8381EB22-380C-46AA-9E4A-ED8636833168}" dt="2022-09-14T22:15:30.134" v="6" actId="47"/>
        <pc:sldMkLst>
          <pc:docMk/>
          <pc:sldMk cId="281785456" sldId="3449"/>
        </pc:sldMkLst>
      </pc:sldChg>
      <pc:sldChg chg="del">
        <pc:chgData name="Bob German" userId="19671429-1359-457f-bfc1-1be1ee65d4d9" providerId="ADAL" clId="{8381EB22-380C-46AA-9E4A-ED8636833168}" dt="2022-09-14T22:15:30.134" v="6" actId="47"/>
        <pc:sldMkLst>
          <pc:docMk/>
          <pc:sldMk cId="554901135" sldId="3450"/>
        </pc:sldMkLst>
      </pc:sldChg>
      <pc:sldChg chg="del">
        <pc:chgData name="Bob German" userId="19671429-1359-457f-bfc1-1be1ee65d4d9" providerId="ADAL" clId="{8381EB22-380C-46AA-9E4A-ED8636833168}" dt="2022-09-14T22:14:56.393" v="2" actId="18676"/>
        <pc:sldMkLst>
          <pc:docMk/>
          <pc:sldMk cId="1065247564" sldId="3454"/>
        </pc:sldMkLst>
      </pc:sldChg>
      <pc:sldChg chg="del">
        <pc:chgData name="Bob German" userId="19671429-1359-457f-bfc1-1be1ee65d4d9" providerId="ADAL" clId="{8381EB22-380C-46AA-9E4A-ED8636833168}" dt="2022-09-14T22:14:56.393" v="2" actId="18676"/>
        <pc:sldMkLst>
          <pc:docMk/>
          <pc:sldMk cId="413338744" sldId="3457"/>
        </pc:sldMkLst>
      </pc:sldChg>
      <pc:sldChg chg="del">
        <pc:chgData name="Bob German" userId="19671429-1359-457f-bfc1-1be1ee65d4d9" providerId="ADAL" clId="{8381EB22-380C-46AA-9E4A-ED8636833168}" dt="2022-09-14T22:14:56.393" v="2" actId="18676"/>
        <pc:sldMkLst>
          <pc:docMk/>
          <pc:sldMk cId="3406873373" sldId="3458"/>
        </pc:sldMkLst>
      </pc:sldChg>
      <pc:sldChg chg="del">
        <pc:chgData name="Bob German" userId="19671429-1359-457f-bfc1-1be1ee65d4d9" providerId="ADAL" clId="{8381EB22-380C-46AA-9E4A-ED8636833168}" dt="2022-09-14T22:14:56.393" v="2" actId="18676"/>
        <pc:sldMkLst>
          <pc:docMk/>
          <pc:sldMk cId="1158102162" sldId="3459"/>
        </pc:sldMkLst>
      </pc:sldChg>
      <pc:sldChg chg="del">
        <pc:chgData name="Bob German" userId="19671429-1359-457f-bfc1-1be1ee65d4d9" providerId="ADAL" clId="{8381EB22-380C-46AA-9E4A-ED8636833168}" dt="2022-09-14T22:14:52.321" v="1" actId="18676"/>
        <pc:sldMkLst>
          <pc:docMk/>
          <pc:sldMk cId="4170299538" sldId="3460"/>
        </pc:sldMkLst>
      </pc:sldChg>
      <pc:sldChg chg="del">
        <pc:chgData name="Bob German" userId="19671429-1359-457f-bfc1-1be1ee65d4d9" providerId="ADAL" clId="{8381EB22-380C-46AA-9E4A-ED8636833168}" dt="2022-09-14T22:14:59.691" v="3" actId="18676"/>
        <pc:sldMkLst>
          <pc:docMk/>
          <pc:sldMk cId="194307646" sldId="3461"/>
        </pc:sldMkLst>
      </pc:sldChg>
      <pc:sldChg chg="del">
        <pc:chgData name="Bob German" userId="19671429-1359-457f-bfc1-1be1ee65d4d9" providerId="ADAL" clId="{8381EB22-380C-46AA-9E4A-ED8636833168}" dt="2022-09-14T22:14:59.691" v="3" actId="18676"/>
        <pc:sldMkLst>
          <pc:docMk/>
          <pc:sldMk cId="831060786" sldId="3462"/>
        </pc:sldMkLst>
      </pc:sldChg>
      <pc:sldChg chg="del">
        <pc:chgData name="Bob German" userId="19671429-1359-457f-bfc1-1be1ee65d4d9" providerId="ADAL" clId="{8381EB22-380C-46AA-9E4A-ED8636833168}" dt="2022-09-14T22:14:59.691" v="3" actId="18676"/>
        <pc:sldMkLst>
          <pc:docMk/>
          <pc:sldMk cId="3842490257" sldId="3463"/>
        </pc:sldMkLst>
      </pc:sldChg>
      <pc:sldChg chg="del">
        <pc:chgData name="Bob German" userId="19671429-1359-457f-bfc1-1be1ee65d4d9" providerId="ADAL" clId="{8381EB22-380C-46AA-9E4A-ED8636833168}" dt="2022-09-14T22:14:59.691" v="3" actId="18676"/>
        <pc:sldMkLst>
          <pc:docMk/>
          <pc:sldMk cId="3269524823" sldId="3464"/>
        </pc:sldMkLst>
      </pc:sldChg>
      <pc:sldChg chg="del">
        <pc:chgData name="Bob German" userId="19671429-1359-457f-bfc1-1be1ee65d4d9" providerId="ADAL" clId="{8381EB22-380C-46AA-9E4A-ED8636833168}" dt="2022-09-14T22:15:02.284" v="4" actId="18676"/>
        <pc:sldMkLst>
          <pc:docMk/>
          <pc:sldMk cId="773264773" sldId="3465"/>
        </pc:sldMkLst>
      </pc:sldChg>
      <pc:sldChg chg="del">
        <pc:chgData name="Bob German" userId="19671429-1359-457f-bfc1-1be1ee65d4d9" providerId="ADAL" clId="{8381EB22-380C-46AA-9E4A-ED8636833168}" dt="2022-09-14T22:15:30.134" v="6" actId="47"/>
        <pc:sldMkLst>
          <pc:docMk/>
          <pc:sldMk cId="405401018" sldId="3466"/>
        </pc:sldMkLst>
      </pc:sldChg>
      <pc:sldChg chg="del">
        <pc:chgData name="Bob German" userId="19671429-1359-457f-bfc1-1be1ee65d4d9" providerId="ADAL" clId="{8381EB22-380C-46AA-9E4A-ED8636833168}" dt="2022-09-14T22:15:02.284" v="4" actId="18676"/>
        <pc:sldMkLst>
          <pc:docMk/>
          <pc:sldMk cId="2250686984" sldId="3467"/>
        </pc:sldMkLst>
      </pc:sldChg>
      <pc:sldChg chg="del">
        <pc:chgData name="Bob German" userId="19671429-1359-457f-bfc1-1be1ee65d4d9" providerId="ADAL" clId="{8381EB22-380C-46AA-9E4A-ED8636833168}" dt="2022-09-14T22:15:30.134" v="6" actId="47"/>
        <pc:sldMkLst>
          <pc:docMk/>
          <pc:sldMk cId="2683136149" sldId="3468"/>
        </pc:sldMkLst>
      </pc:sldChg>
      <pc:sldChg chg="del">
        <pc:chgData name="Bob German" userId="19671429-1359-457f-bfc1-1be1ee65d4d9" providerId="ADAL" clId="{8381EB22-380C-46AA-9E4A-ED8636833168}" dt="2022-09-14T22:15:30.134" v="6" actId="47"/>
        <pc:sldMkLst>
          <pc:docMk/>
          <pc:sldMk cId="1863045979" sldId="3469"/>
        </pc:sldMkLst>
      </pc:sldChg>
      <pc:sldChg chg="del">
        <pc:chgData name="Bob German" userId="19671429-1359-457f-bfc1-1be1ee65d4d9" providerId="ADAL" clId="{8381EB22-380C-46AA-9E4A-ED8636833168}" dt="2022-09-14T22:15:30.134" v="6" actId="47"/>
        <pc:sldMkLst>
          <pc:docMk/>
          <pc:sldMk cId="1832373386" sldId="3470"/>
        </pc:sldMkLst>
      </pc:sldChg>
      <pc:sldChg chg="del">
        <pc:chgData name="Bob German" userId="19671429-1359-457f-bfc1-1be1ee65d4d9" providerId="ADAL" clId="{8381EB22-380C-46AA-9E4A-ED8636833168}" dt="2022-09-14T22:15:30.134" v="6" actId="47"/>
        <pc:sldMkLst>
          <pc:docMk/>
          <pc:sldMk cId="1408648752" sldId="3471"/>
        </pc:sldMkLst>
      </pc:sldChg>
      <pc:sldChg chg="del">
        <pc:chgData name="Bob German" userId="19671429-1359-457f-bfc1-1be1ee65d4d9" providerId="ADAL" clId="{8381EB22-380C-46AA-9E4A-ED8636833168}" dt="2022-09-14T22:15:30.134" v="6" actId="47"/>
        <pc:sldMkLst>
          <pc:docMk/>
          <pc:sldMk cId="3941335579" sldId="3472"/>
        </pc:sldMkLst>
      </pc:sldChg>
      <pc:sldChg chg="del">
        <pc:chgData name="Bob German" userId="19671429-1359-457f-bfc1-1be1ee65d4d9" providerId="ADAL" clId="{8381EB22-380C-46AA-9E4A-ED8636833168}" dt="2022-09-14T22:15:30.134" v="6" actId="47"/>
        <pc:sldMkLst>
          <pc:docMk/>
          <pc:sldMk cId="2026128872" sldId="3473"/>
        </pc:sldMkLst>
      </pc:sldChg>
      <pc:sldChg chg="del">
        <pc:chgData name="Bob German" userId="19671429-1359-457f-bfc1-1be1ee65d4d9" providerId="ADAL" clId="{8381EB22-380C-46AA-9E4A-ED8636833168}" dt="2022-09-14T22:15:30.134" v="6" actId="47"/>
        <pc:sldMkLst>
          <pc:docMk/>
          <pc:sldMk cId="1543407207" sldId="3474"/>
        </pc:sldMkLst>
      </pc:sldChg>
      <pc:sldChg chg="del">
        <pc:chgData name="Bob German" userId="19671429-1359-457f-bfc1-1be1ee65d4d9" providerId="ADAL" clId="{8381EB22-380C-46AA-9E4A-ED8636833168}" dt="2022-09-14T22:15:30.134" v="6" actId="47"/>
        <pc:sldMkLst>
          <pc:docMk/>
          <pc:sldMk cId="3576019376" sldId="3475"/>
        </pc:sldMkLst>
      </pc:sldChg>
      <pc:sldChg chg="del">
        <pc:chgData name="Bob German" userId="19671429-1359-457f-bfc1-1be1ee65d4d9" providerId="ADAL" clId="{8381EB22-380C-46AA-9E4A-ED8636833168}" dt="2022-09-14T22:15:30.134" v="6" actId="47"/>
        <pc:sldMkLst>
          <pc:docMk/>
          <pc:sldMk cId="3952484212" sldId="3476"/>
        </pc:sldMkLst>
      </pc:sldChg>
      <pc:sldChg chg="del">
        <pc:chgData name="Bob German" userId="19671429-1359-457f-bfc1-1be1ee65d4d9" providerId="ADAL" clId="{8381EB22-380C-46AA-9E4A-ED8636833168}" dt="2022-09-14T22:15:30.134" v="6" actId="47"/>
        <pc:sldMkLst>
          <pc:docMk/>
          <pc:sldMk cId="2998308282" sldId="3477"/>
        </pc:sldMkLst>
      </pc:sldChg>
      <pc:sldChg chg="del">
        <pc:chgData name="Bob German" userId="19671429-1359-457f-bfc1-1be1ee65d4d9" providerId="ADAL" clId="{8381EB22-380C-46AA-9E4A-ED8636833168}" dt="2022-09-14T22:15:30.134" v="6" actId="47"/>
        <pc:sldMkLst>
          <pc:docMk/>
          <pc:sldMk cId="988585734" sldId="3478"/>
        </pc:sldMkLst>
      </pc:sldChg>
      <pc:sldChg chg="del">
        <pc:chgData name="Bob German" userId="19671429-1359-457f-bfc1-1be1ee65d4d9" providerId="ADAL" clId="{8381EB22-380C-46AA-9E4A-ED8636833168}" dt="2022-09-14T22:15:30.134" v="6" actId="47"/>
        <pc:sldMkLst>
          <pc:docMk/>
          <pc:sldMk cId="3465863823" sldId="3479"/>
        </pc:sldMkLst>
      </pc:sldChg>
      <pc:sldChg chg="del">
        <pc:chgData name="Bob German" userId="19671429-1359-457f-bfc1-1be1ee65d4d9" providerId="ADAL" clId="{8381EB22-380C-46AA-9E4A-ED8636833168}" dt="2022-09-14T22:15:30.134" v="6" actId="47"/>
        <pc:sldMkLst>
          <pc:docMk/>
          <pc:sldMk cId="1350369261" sldId="3480"/>
        </pc:sldMkLst>
      </pc:sldChg>
      <pc:sldChg chg="del">
        <pc:chgData name="Bob German" userId="19671429-1359-457f-bfc1-1be1ee65d4d9" providerId="ADAL" clId="{8381EB22-380C-46AA-9E4A-ED8636833168}" dt="2022-09-14T22:15:30.134" v="6" actId="47"/>
        <pc:sldMkLst>
          <pc:docMk/>
          <pc:sldMk cId="2296895526" sldId="3481"/>
        </pc:sldMkLst>
      </pc:sldChg>
      <pc:sldChg chg="del">
        <pc:chgData name="Bob German" userId="19671429-1359-457f-bfc1-1be1ee65d4d9" providerId="ADAL" clId="{8381EB22-380C-46AA-9E4A-ED8636833168}" dt="2022-09-14T22:15:30.134" v="6" actId="47"/>
        <pc:sldMkLst>
          <pc:docMk/>
          <pc:sldMk cId="1825230357" sldId="3482"/>
        </pc:sldMkLst>
      </pc:sldChg>
      <pc:sldChg chg="del">
        <pc:chgData name="Bob German" userId="19671429-1359-457f-bfc1-1be1ee65d4d9" providerId="ADAL" clId="{8381EB22-380C-46AA-9E4A-ED8636833168}" dt="2022-09-14T22:15:30.134" v="6" actId="47"/>
        <pc:sldMkLst>
          <pc:docMk/>
          <pc:sldMk cId="2570402132" sldId="3483"/>
        </pc:sldMkLst>
      </pc:sldChg>
      <pc:sldChg chg="del">
        <pc:chgData name="Bob German" userId="19671429-1359-457f-bfc1-1be1ee65d4d9" providerId="ADAL" clId="{8381EB22-380C-46AA-9E4A-ED8636833168}" dt="2022-09-14T22:15:30.134" v="6" actId="47"/>
        <pc:sldMkLst>
          <pc:docMk/>
          <pc:sldMk cId="0" sldId="3484"/>
        </pc:sldMkLst>
      </pc:sldChg>
      <pc:sldChg chg="del">
        <pc:chgData name="Bob German" userId="19671429-1359-457f-bfc1-1be1ee65d4d9" providerId="ADAL" clId="{8381EB22-380C-46AA-9E4A-ED8636833168}" dt="2022-09-14T22:15:30.134" v="6" actId="47"/>
        <pc:sldMkLst>
          <pc:docMk/>
          <pc:sldMk cId="3504714326" sldId="3485"/>
        </pc:sldMkLst>
      </pc:sldChg>
      <pc:sldChg chg="del">
        <pc:chgData name="Bob German" userId="19671429-1359-457f-bfc1-1be1ee65d4d9" providerId="ADAL" clId="{8381EB22-380C-46AA-9E4A-ED8636833168}" dt="2022-09-14T22:15:30.134" v="6" actId="47"/>
        <pc:sldMkLst>
          <pc:docMk/>
          <pc:sldMk cId="1545831673" sldId="3486"/>
        </pc:sldMkLst>
      </pc:sldChg>
    </pc:docChg>
  </pc:docChgLst>
  <pc:docChgLst>
    <pc:chgData name="Alexis Kinzelin" userId="e9f19f77-3c43-45b4-aa40-e880244cb77c" providerId="ADAL" clId="{6FBAEA7B-492C-4A94-BCAB-9DB737CA705B}"/>
    <pc:docChg chg="undo redo custSel addSld delSld modSld sldOrd addSection delSection modSection">
      <pc:chgData name="Alexis Kinzelin" userId="e9f19f77-3c43-45b4-aa40-e880244cb77c" providerId="ADAL" clId="{6FBAEA7B-492C-4A94-BCAB-9DB737CA705B}" dt="2022-08-31T12:20:39.164" v="12359" actId="1076"/>
      <pc:docMkLst>
        <pc:docMk/>
      </pc:docMkLst>
      <pc:sldChg chg="addSp modSp add del mod setBg modAnim modNotesTx">
        <pc:chgData name="Alexis Kinzelin" userId="e9f19f77-3c43-45b4-aa40-e880244cb77c" providerId="ADAL" clId="{6FBAEA7B-492C-4A94-BCAB-9DB737CA705B}" dt="2022-08-31T08:30:45.990" v="8215" actId="6549"/>
        <pc:sldMkLst>
          <pc:docMk/>
          <pc:sldMk cId="0" sldId="256"/>
        </pc:sldMkLst>
        <pc:spChg chg="mod">
          <ac:chgData name="Alexis Kinzelin" userId="e9f19f77-3c43-45b4-aa40-e880244cb77c" providerId="ADAL" clId="{6FBAEA7B-492C-4A94-BCAB-9DB737CA705B}" dt="2022-08-29T15:47:40.953" v="1992"/>
          <ac:spMkLst>
            <pc:docMk/>
            <pc:sldMk cId="0" sldId="256"/>
            <ac:spMk id="9" creationId="{9444F5A0-B89B-5CF8-221E-4FA4ACF11AB4}"/>
          </ac:spMkLst>
        </pc:spChg>
        <pc:spChg chg="mod">
          <ac:chgData name="Alexis Kinzelin" userId="e9f19f77-3c43-45b4-aa40-e880244cb77c" providerId="ADAL" clId="{6FBAEA7B-492C-4A94-BCAB-9DB737CA705B}" dt="2022-08-29T15:48:14.516" v="2000" actId="20577"/>
          <ac:spMkLst>
            <pc:docMk/>
            <pc:sldMk cId="0" sldId="256"/>
            <ac:spMk id="14" creationId="{00000000-0000-0000-0000-000000000000}"/>
          </ac:spMkLst>
        </pc:spChg>
        <pc:grpChg chg="add mod">
          <ac:chgData name="Alexis Kinzelin" userId="e9f19f77-3c43-45b4-aa40-e880244cb77c" providerId="ADAL" clId="{6FBAEA7B-492C-4A94-BCAB-9DB737CA705B}" dt="2022-08-29T15:48:34.988" v="2002" actId="1076"/>
          <ac:grpSpMkLst>
            <pc:docMk/>
            <pc:sldMk cId="0" sldId="256"/>
            <ac:grpSpMk id="2" creationId="{76586E21-8770-404B-61DF-2D866CB87A95}"/>
          </ac:grpSpMkLst>
        </pc:grpChg>
        <pc:picChg chg="mod">
          <ac:chgData name="Alexis Kinzelin" userId="e9f19f77-3c43-45b4-aa40-e880244cb77c" providerId="ADAL" clId="{6FBAEA7B-492C-4A94-BCAB-9DB737CA705B}" dt="2022-08-29T15:47:43.813" v="1994" actId="1076"/>
          <ac:picMkLst>
            <pc:docMk/>
            <pc:sldMk cId="0" sldId="256"/>
            <ac:picMk id="4" creationId="{00000000-0000-0000-0000-000000000000}"/>
          </ac:picMkLst>
        </pc:picChg>
        <pc:picChg chg="mod">
          <ac:chgData name="Alexis Kinzelin" userId="e9f19f77-3c43-45b4-aa40-e880244cb77c" providerId="ADAL" clId="{6FBAEA7B-492C-4A94-BCAB-9DB737CA705B}" dt="2022-08-29T15:47:40.953" v="1992"/>
          <ac:picMkLst>
            <pc:docMk/>
            <pc:sldMk cId="0" sldId="256"/>
            <ac:picMk id="7" creationId="{F7A272AC-68C3-1805-0AFE-E4741A7142DB}"/>
          </ac:picMkLst>
        </pc:picChg>
        <pc:picChg chg="mod">
          <ac:chgData name="Alexis Kinzelin" userId="e9f19f77-3c43-45b4-aa40-e880244cb77c" providerId="ADAL" clId="{6FBAEA7B-492C-4A94-BCAB-9DB737CA705B}" dt="2022-08-29T15:47:40.953" v="1992"/>
          <ac:picMkLst>
            <pc:docMk/>
            <pc:sldMk cId="0" sldId="256"/>
            <ac:picMk id="8" creationId="{DF168EA0-AC71-03FE-13BF-F8D2E9CB83AA}"/>
          </ac:picMkLst>
        </pc:picChg>
      </pc:sldChg>
      <pc:sldChg chg="modNotesTx">
        <pc:chgData name="Alexis Kinzelin" userId="e9f19f77-3c43-45b4-aa40-e880244cb77c" providerId="ADAL" clId="{6FBAEA7B-492C-4A94-BCAB-9DB737CA705B}" dt="2022-08-31T08:49:44.807" v="8232" actId="6549"/>
        <pc:sldMkLst>
          <pc:docMk/>
          <pc:sldMk cId="0" sldId="257"/>
        </pc:sldMkLst>
      </pc:sldChg>
      <pc:sldChg chg="addSp delSp modSp mod ord modAnim">
        <pc:chgData name="Alexis Kinzelin" userId="e9f19f77-3c43-45b4-aa40-e880244cb77c" providerId="ADAL" clId="{6FBAEA7B-492C-4A94-BCAB-9DB737CA705B}" dt="2022-08-30T15:22:57.030" v="4616" actId="20577"/>
        <pc:sldMkLst>
          <pc:docMk/>
          <pc:sldMk cId="0" sldId="258"/>
        </pc:sldMkLst>
        <pc:spChg chg="add">
          <ac:chgData name="Alexis Kinzelin" userId="e9f19f77-3c43-45b4-aa40-e880244cb77c" providerId="ADAL" clId="{6FBAEA7B-492C-4A94-BCAB-9DB737CA705B}" dt="2022-08-30T14:36:16.748" v="4532" actId="22"/>
          <ac:spMkLst>
            <pc:docMk/>
            <pc:sldMk cId="0" sldId="258"/>
            <ac:spMk id="5" creationId="{A2AD280A-C3EF-B059-52DE-2D7D20E4DDF5}"/>
          </ac:spMkLst>
        </pc:spChg>
        <pc:spChg chg="del">
          <ac:chgData name="Alexis Kinzelin" userId="e9f19f77-3c43-45b4-aa40-e880244cb77c" providerId="ADAL" clId="{6FBAEA7B-492C-4A94-BCAB-9DB737CA705B}" dt="2022-08-30T14:36:16.311" v="4531" actId="478"/>
          <ac:spMkLst>
            <pc:docMk/>
            <pc:sldMk cId="0" sldId="258"/>
            <ac:spMk id="11" creationId="{00000000-0000-0000-0000-000000000000}"/>
          </ac:spMkLst>
        </pc:spChg>
        <pc:spChg chg="add del">
          <ac:chgData name="Alexis Kinzelin" userId="e9f19f77-3c43-45b4-aa40-e880244cb77c" providerId="ADAL" clId="{6FBAEA7B-492C-4A94-BCAB-9DB737CA705B}" dt="2022-08-30T15:17:30.685" v="4537" actId="22"/>
          <ac:spMkLst>
            <pc:docMk/>
            <pc:sldMk cId="0" sldId="258"/>
            <ac:spMk id="13" creationId="{DED91ED0-5A72-299F-6DC5-ED622DDFD0DA}"/>
          </ac:spMkLst>
        </pc:spChg>
        <pc:spChg chg="add del">
          <ac:chgData name="Alexis Kinzelin" userId="e9f19f77-3c43-45b4-aa40-e880244cb77c" providerId="ADAL" clId="{6FBAEA7B-492C-4A94-BCAB-9DB737CA705B}" dt="2022-08-30T15:17:30.685" v="4537" actId="22"/>
          <ac:spMkLst>
            <pc:docMk/>
            <pc:sldMk cId="0" sldId="258"/>
            <ac:spMk id="15" creationId="{15D45AEE-06C2-2177-EA23-8FAC6BDE6562}"/>
          </ac:spMkLst>
        </pc:spChg>
        <pc:spChg chg="mod">
          <ac:chgData name="Alexis Kinzelin" userId="e9f19f77-3c43-45b4-aa40-e880244cb77c" providerId="ADAL" clId="{6FBAEA7B-492C-4A94-BCAB-9DB737CA705B}" dt="2022-08-30T14:36:41.727" v="4535" actId="1076"/>
          <ac:spMkLst>
            <pc:docMk/>
            <pc:sldMk cId="0" sldId="258"/>
            <ac:spMk id="18" creationId="{00000000-0000-0000-0000-000000000000}"/>
          </ac:spMkLst>
        </pc:spChg>
        <pc:spChg chg="add del">
          <ac:chgData name="Alexis Kinzelin" userId="e9f19f77-3c43-45b4-aa40-e880244cb77c" providerId="ADAL" clId="{6FBAEA7B-492C-4A94-BCAB-9DB737CA705B}" dt="2022-08-30T15:17:44.391" v="4539" actId="478"/>
          <ac:spMkLst>
            <pc:docMk/>
            <pc:sldMk cId="0" sldId="258"/>
            <ac:spMk id="23" creationId="{9C5BE159-777B-8DBA-36BE-619F9DEBE339}"/>
          </ac:spMkLst>
        </pc:spChg>
        <pc:spChg chg="add mod">
          <ac:chgData name="Alexis Kinzelin" userId="e9f19f77-3c43-45b4-aa40-e880244cb77c" providerId="ADAL" clId="{6FBAEA7B-492C-4A94-BCAB-9DB737CA705B}" dt="2022-08-30T15:22:57.030" v="4616" actId="20577"/>
          <ac:spMkLst>
            <pc:docMk/>
            <pc:sldMk cId="0" sldId="258"/>
            <ac:spMk id="25" creationId="{E83B6013-5882-6E1A-B16B-A6638C955BDC}"/>
          </ac:spMkLst>
        </pc:spChg>
        <pc:picChg chg="del">
          <ac:chgData name="Alexis Kinzelin" userId="e9f19f77-3c43-45b4-aa40-e880244cb77c" providerId="ADAL" clId="{6FBAEA7B-492C-4A94-BCAB-9DB737CA705B}" dt="2022-08-30T14:34:51.157" v="4525" actId="478"/>
          <ac:picMkLst>
            <pc:docMk/>
            <pc:sldMk cId="0" sldId="258"/>
            <ac:picMk id="3" creationId="{00000000-0000-0000-0000-000000000000}"/>
          </ac:picMkLst>
        </pc:picChg>
        <pc:picChg chg="del mod">
          <ac:chgData name="Alexis Kinzelin" userId="e9f19f77-3c43-45b4-aa40-e880244cb77c" providerId="ADAL" clId="{6FBAEA7B-492C-4A94-BCAB-9DB737CA705B}" dt="2022-08-30T14:34:48.630" v="4523" actId="478"/>
          <ac:picMkLst>
            <pc:docMk/>
            <pc:sldMk cId="0" sldId="258"/>
            <ac:picMk id="4" creationId="{00000000-0000-0000-0000-000000000000}"/>
          </ac:picMkLst>
        </pc:picChg>
        <pc:picChg chg="add del">
          <ac:chgData name="Alexis Kinzelin" userId="e9f19f77-3c43-45b4-aa40-e880244cb77c" providerId="ADAL" clId="{6FBAEA7B-492C-4A94-BCAB-9DB737CA705B}" dt="2022-08-30T15:17:30.685" v="4537" actId="22"/>
          <ac:picMkLst>
            <pc:docMk/>
            <pc:sldMk cId="0" sldId="258"/>
            <ac:picMk id="7" creationId="{E2F94CC5-DB9C-D4C2-3F7C-358794B51E26}"/>
          </ac:picMkLst>
        </pc:picChg>
        <pc:picChg chg="del">
          <ac:chgData name="Alexis Kinzelin" userId="e9f19f77-3c43-45b4-aa40-e880244cb77c" providerId="ADAL" clId="{6FBAEA7B-492C-4A94-BCAB-9DB737CA705B}" dt="2022-08-30T14:36:16.311" v="4531" actId="478"/>
          <ac:picMkLst>
            <pc:docMk/>
            <pc:sldMk cId="0" sldId="258"/>
            <ac:picMk id="8"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9"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10" creationId="{00000000-0000-0000-0000-000000000000}"/>
          </ac:picMkLst>
        </pc:picChg>
        <pc:picChg chg="add">
          <ac:chgData name="Alexis Kinzelin" userId="e9f19f77-3c43-45b4-aa40-e880244cb77c" providerId="ADAL" clId="{6FBAEA7B-492C-4A94-BCAB-9DB737CA705B}" dt="2022-08-30T15:17:37.974" v="4538" actId="22"/>
          <ac:picMkLst>
            <pc:docMk/>
            <pc:sldMk cId="0" sldId="258"/>
            <ac:picMk id="17" creationId="{8740389B-D76D-BBA7-2798-B53D0F8EAFB6}"/>
          </ac:picMkLst>
        </pc:picChg>
        <pc:picChg chg="add">
          <ac:chgData name="Alexis Kinzelin" userId="e9f19f77-3c43-45b4-aa40-e880244cb77c" providerId="ADAL" clId="{6FBAEA7B-492C-4A94-BCAB-9DB737CA705B}" dt="2022-08-30T15:17:37.974" v="4538" actId="22"/>
          <ac:picMkLst>
            <pc:docMk/>
            <pc:sldMk cId="0" sldId="258"/>
            <ac:picMk id="20" creationId="{21CF0722-A5CB-C6CE-FB61-DEAF67B1925E}"/>
          </ac:picMkLst>
        </pc:picChg>
        <pc:picChg chg="del mod">
          <ac:chgData name="Alexis Kinzelin" userId="e9f19f77-3c43-45b4-aa40-e880244cb77c" providerId="ADAL" clId="{6FBAEA7B-492C-4A94-BCAB-9DB737CA705B}" dt="2022-08-30T14:34:50.110" v="4524" actId="478"/>
          <ac:picMkLst>
            <pc:docMk/>
            <pc:sldMk cId="0" sldId="258"/>
            <ac:picMk id="22" creationId="{C5B6448C-9C5D-1285-3D78-1B01E47EE3D8}"/>
          </ac:picMkLst>
        </pc:picChg>
        <pc:picChg chg="add mod modCrop">
          <ac:chgData name="Alexis Kinzelin" userId="e9f19f77-3c43-45b4-aa40-e880244cb77c" providerId="ADAL" clId="{6FBAEA7B-492C-4A94-BCAB-9DB737CA705B}" dt="2022-08-30T15:21:42.125" v="4608" actId="1036"/>
          <ac:picMkLst>
            <pc:docMk/>
            <pc:sldMk cId="0" sldId="258"/>
            <ac:picMk id="27" creationId="{C2AE8282-ECEB-7B8D-E1BC-4D0561D45E88}"/>
          </ac:picMkLst>
        </pc:picChg>
        <pc:picChg chg="add mod modCrop">
          <ac:chgData name="Alexis Kinzelin" userId="e9f19f77-3c43-45b4-aa40-e880244cb77c" providerId="ADAL" clId="{6FBAEA7B-492C-4A94-BCAB-9DB737CA705B}" dt="2022-08-30T15:21:55.767" v="4612" actId="732"/>
          <ac:picMkLst>
            <pc:docMk/>
            <pc:sldMk cId="0" sldId="258"/>
            <ac:picMk id="29" creationId="{F3497B9D-F519-EB75-B8EE-382F9A7AD823}"/>
          </ac:picMkLst>
        </pc:picChg>
      </pc:sldChg>
      <pc:sldChg chg="add del mod setBg modShow">
        <pc:chgData name="Alexis Kinzelin" userId="e9f19f77-3c43-45b4-aa40-e880244cb77c" providerId="ADAL" clId="{6FBAEA7B-492C-4A94-BCAB-9DB737CA705B}" dt="2022-08-31T09:57:56.474" v="9617" actId="729"/>
        <pc:sldMkLst>
          <pc:docMk/>
          <pc:sldMk cId="0" sldId="259"/>
        </pc:sldMkLst>
      </pc:sldChg>
      <pc:sldChg chg="add del mod setBg modShow">
        <pc:chgData name="Alexis Kinzelin" userId="e9f19f77-3c43-45b4-aa40-e880244cb77c" providerId="ADAL" clId="{6FBAEA7B-492C-4A94-BCAB-9DB737CA705B}" dt="2022-08-31T09:57:56.474" v="9617" actId="729"/>
        <pc:sldMkLst>
          <pc:docMk/>
          <pc:sldMk cId="0" sldId="260"/>
        </pc:sldMkLst>
      </pc:sldChg>
      <pc:sldChg chg="modNotesTx">
        <pc:chgData name="Alexis Kinzelin" userId="e9f19f77-3c43-45b4-aa40-e880244cb77c" providerId="ADAL" clId="{6FBAEA7B-492C-4A94-BCAB-9DB737CA705B}" dt="2022-08-31T08:49:52.040" v="8233" actId="6549"/>
        <pc:sldMkLst>
          <pc:docMk/>
          <pc:sldMk cId="0" sldId="261"/>
        </pc:sldMkLst>
      </pc:sldChg>
      <pc:sldChg chg="del">
        <pc:chgData name="Alexis Kinzelin" userId="e9f19f77-3c43-45b4-aa40-e880244cb77c" providerId="ADAL" clId="{6FBAEA7B-492C-4A94-BCAB-9DB737CA705B}" dt="2022-08-30T10:33:00.439" v="2939" actId="47"/>
        <pc:sldMkLst>
          <pc:docMk/>
          <pc:sldMk cId="0" sldId="262"/>
        </pc:sldMkLst>
      </pc:sldChg>
      <pc:sldChg chg="addSp delSp modSp mod ord delAnim modAnim modNotesTx">
        <pc:chgData name="Alexis Kinzelin" userId="e9f19f77-3c43-45b4-aa40-e880244cb77c" providerId="ADAL" clId="{6FBAEA7B-492C-4A94-BCAB-9DB737CA705B}" dt="2022-08-31T08:31:06.015" v="8218" actId="20577"/>
        <pc:sldMkLst>
          <pc:docMk/>
          <pc:sldMk cId="1765580783" sldId="263"/>
        </pc:sldMkLst>
        <pc:spChg chg="mod">
          <ac:chgData name="Alexis Kinzelin" userId="e9f19f77-3c43-45b4-aa40-e880244cb77c" providerId="ADAL" clId="{6FBAEA7B-492C-4A94-BCAB-9DB737CA705B}" dt="2022-08-30T09:32:43.694" v="2721" actId="1076"/>
          <ac:spMkLst>
            <pc:docMk/>
            <pc:sldMk cId="1765580783" sldId="263"/>
            <ac:spMk id="3" creationId="{69B6D4DB-34E6-4A6B-8396-3FD2D0C5EF84}"/>
          </ac:spMkLst>
        </pc:spChg>
        <pc:spChg chg="add del mod">
          <ac:chgData name="Alexis Kinzelin" userId="e9f19f77-3c43-45b4-aa40-e880244cb77c" providerId="ADAL" clId="{6FBAEA7B-492C-4A94-BCAB-9DB737CA705B}" dt="2022-08-30T09:18:10.362" v="2592" actId="478"/>
          <ac:spMkLst>
            <pc:docMk/>
            <pc:sldMk cId="1765580783" sldId="263"/>
            <ac:spMk id="4" creationId="{66C6C2A1-3019-B654-5332-DDBA2F3DAF8E}"/>
          </ac:spMkLst>
        </pc:spChg>
        <pc:spChg chg="mod">
          <ac:chgData name="Alexis Kinzelin" userId="e9f19f77-3c43-45b4-aa40-e880244cb77c" providerId="ADAL" clId="{6FBAEA7B-492C-4A94-BCAB-9DB737CA705B}" dt="2022-08-30T09:32:43.694" v="2721" actId="1076"/>
          <ac:spMkLst>
            <pc:docMk/>
            <pc:sldMk cId="1765580783" sldId="263"/>
            <ac:spMk id="8" creationId="{287305A0-9314-4E55-AE1D-2D401B0A1B6A}"/>
          </ac:spMkLst>
        </pc:spChg>
        <pc:spChg chg="mod">
          <ac:chgData name="Alexis Kinzelin" userId="e9f19f77-3c43-45b4-aa40-e880244cb77c" providerId="ADAL" clId="{6FBAEA7B-492C-4A94-BCAB-9DB737CA705B}" dt="2022-08-30T09:32:43.694" v="2721" actId="1076"/>
          <ac:spMkLst>
            <pc:docMk/>
            <pc:sldMk cId="1765580783" sldId="263"/>
            <ac:spMk id="9" creationId="{5FEC58F4-ABDE-4B90-A3FF-3DADA0A05D0F}"/>
          </ac:spMkLst>
        </pc:spChg>
        <pc:spChg chg="mod">
          <ac:chgData name="Alexis Kinzelin" userId="e9f19f77-3c43-45b4-aa40-e880244cb77c" providerId="ADAL" clId="{6FBAEA7B-492C-4A94-BCAB-9DB737CA705B}" dt="2022-08-30T09:33:16.965" v="2728" actId="14100"/>
          <ac:spMkLst>
            <pc:docMk/>
            <pc:sldMk cId="1765580783" sldId="263"/>
            <ac:spMk id="12" creationId="{9C8B2C01-3015-4FCA-9A2E-281FD875E3B7}"/>
          </ac:spMkLst>
        </pc:spChg>
        <pc:spChg chg="mod">
          <ac:chgData name="Alexis Kinzelin" userId="e9f19f77-3c43-45b4-aa40-e880244cb77c" providerId="ADAL" clId="{6FBAEA7B-492C-4A94-BCAB-9DB737CA705B}" dt="2022-08-30T09:32:43.694" v="2721" actId="1076"/>
          <ac:spMkLst>
            <pc:docMk/>
            <pc:sldMk cId="1765580783" sldId="263"/>
            <ac:spMk id="13" creationId="{260EDCA2-1C5F-41F0-84E9-D885E5DC693E}"/>
          </ac:spMkLst>
        </pc:spChg>
        <pc:spChg chg="mod">
          <ac:chgData name="Alexis Kinzelin" userId="e9f19f77-3c43-45b4-aa40-e880244cb77c" providerId="ADAL" clId="{6FBAEA7B-492C-4A94-BCAB-9DB737CA705B}" dt="2022-08-30T09:33:19.837" v="2729" actId="1076"/>
          <ac:spMkLst>
            <pc:docMk/>
            <pc:sldMk cId="1765580783" sldId="263"/>
            <ac:spMk id="16" creationId="{D59AF32D-F4BA-488E-AE5F-3D14D28481F4}"/>
          </ac:spMkLst>
        </pc:spChg>
        <pc:spChg chg="add del mod">
          <ac:chgData name="Alexis Kinzelin" userId="e9f19f77-3c43-45b4-aa40-e880244cb77c" providerId="ADAL" clId="{6FBAEA7B-492C-4A94-BCAB-9DB737CA705B}" dt="2022-08-30T09:31:55.720" v="2716" actId="478"/>
          <ac:spMkLst>
            <pc:docMk/>
            <pc:sldMk cId="1765580783" sldId="263"/>
            <ac:spMk id="25" creationId="{A8C98825-C8A4-441F-8F9A-4D034EB3D609}"/>
          </ac:spMkLst>
        </pc:spChg>
        <pc:spChg chg="mod">
          <ac:chgData name="Alexis Kinzelin" userId="e9f19f77-3c43-45b4-aa40-e880244cb77c" providerId="ADAL" clId="{6FBAEA7B-492C-4A94-BCAB-9DB737CA705B}" dt="2022-08-30T09:33:44.924" v="2735" actId="5793"/>
          <ac:spMkLst>
            <pc:docMk/>
            <pc:sldMk cId="1765580783" sldId="263"/>
            <ac:spMk id="29" creationId="{F05930AC-316C-4018-9010-206FC6E9D1E2}"/>
          </ac:spMkLst>
        </pc:spChg>
        <pc:spChg chg="add del mod">
          <ac:chgData name="Alexis Kinzelin" userId="e9f19f77-3c43-45b4-aa40-e880244cb77c" providerId="ADAL" clId="{6FBAEA7B-492C-4A94-BCAB-9DB737CA705B}" dt="2022-08-30T09:34:32.413" v="2743" actId="1076"/>
          <ac:spMkLst>
            <pc:docMk/>
            <pc:sldMk cId="1765580783" sldId="263"/>
            <ac:spMk id="31" creationId="{F03A059A-3507-4389-8561-E59A0724E19E}"/>
          </ac:spMkLst>
        </pc:spChg>
        <pc:spChg chg="mod">
          <ac:chgData name="Alexis Kinzelin" userId="e9f19f77-3c43-45b4-aa40-e880244cb77c" providerId="ADAL" clId="{6FBAEA7B-492C-4A94-BCAB-9DB737CA705B}" dt="2022-08-30T09:32:43.694" v="2721" actId="1076"/>
          <ac:spMkLst>
            <pc:docMk/>
            <pc:sldMk cId="1765580783" sldId="263"/>
            <ac:spMk id="47" creationId="{E92E988E-4FB8-4657-AF62-17A67275FA03}"/>
          </ac:spMkLst>
        </pc:spChg>
        <pc:spChg chg="add del">
          <ac:chgData name="Alexis Kinzelin" userId="e9f19f77-3c43-45b4-aa40-e880244cb77c" providerId="ADAL" clId="{6FBAEA7B-492C-4A94-BCAB-9DB737CA705B}" dt="2022-08-30T09:29:04.408" v="2688" actId="478"/>
          <ac:spMkLst>
            <pc:docMk/>
            <pc:sldMk cId="1765580783" sldId="263"/>
            <ac:spMk id="51" creationId="{3D10F5D7-409C-4055-8E17-A59B4EC835FB}"/>
          </ac:spMkLst>
        </pc:spChg>
        <pc:spChg chg="mod">
          <ac:chgData name="Alexis Kinzelin" userId="e9f19f77-3c43-45b4-aa40-e880244cb77c" providerId="ADAL" clId="{6FBAEA7B-492C-4A94-BCAB-9DB737CA705B}" dt="2022-08-30T09:34:10.957" v="2739" actId="14100"/>
          <ac:spMkLst>
            <pc:docMk/>
            <pc:sldMk cId="1765580783" sldId="263"/>
            <ac:spMk id="54" creationId="{D54F5B3E-C541-A450-7EDD-ADA4957BF952}"/>
          </ac:spMkLst>
        </pc:spChg>
        <pc:spChg chg="mod">
          <ac:chgData name="Alexis Kinzelin" userId="e9f19f77-3c43-45b4-aa40-e880244cb77c" providerId="ADAL" clId="{6FBAEA7B-492C-4A94-BCAB-9DB737CA705B}" dt="2022-08-30T09:32:43.694" v="2721" actId="1076"/>
          <ac:spMkLst>
            <pc:docMk/>
            <pc:sldMk cId="1765580783" sldId="263"/>
            <ac:spMk id="68" creationId="{D4C7EAFF-7D31-D41E-5453-CCDA412CA0B8}"/>
          </ac:spMkLst>
        </pc:spChg>
        <pc:spChg chg="mod">
          <ac:chgData name="Alexis Kinzelin" userId="e9f19f77-3c43-45b4-aa40-e880244cb77c" providerId="ADAL" clId="{6FBAEA7B-492C-4A94-BCAB-9DB737CA705B}" dt="2022-08-30T09:32:43.694" v="2721" actId="1076"/>
          <ac:spMkLst>
            <pc:docMk/>
            <pc:sldMk cId="1765580783" sldId="263"/>
            <ac:spMk id="69" creationId="{F9E4E763-02CF-A03D-BC65-7FB707752D4B}"/>
          </ac:spMkLst>
        </pc:spChg>
        <pc:grpChg chg="mod">
          <ac:chgData name="Alexis Kinzelin" userId="e9f19f77-3c43-45b4-aa40-e880244cb77c" providerId="ADAL" clId="{6FBAEA7B-492C-4A94-BCAB-9DB737CA705B}" dt="2022-08-30T09:32:43.694" v="2721" actId="1076"/>
          <ac:grpSpMkLst>
            <pc:docMk/>
            <pc:sldMk cId="1765580783" sldId="263"/>
            <ac:grpSpMk id="30" creationId="{CFDFB278-50D5-4A30-82C1-9E476D66F14B}"/>
          </ac:grpSpMkLst>
        </pc:grpChg>
        <pc:grpChg chg="add del mod">
          <ac:chgData name="Alexis Kinzelin" userId="e9f19f77-3c43-45b4-aa40-e880244cb77c" providerId="ADAL" clId="{6FBAEA7B-492C-4A94-BCAB-9DB737CA705B}" dt="2022-08-30T09:34:18.018" v="2741" actId="478"/>
          <ac:grpSpMkLst>
            <pc:docMk/>
            <pc:sldMk cId="1765580783" sldId="263"/>
            <ac:grpSpMk id="45" creationId="{0ABBA038-395D-6B93-F263-0411F94ED014}"/>
          </ac:grpSpMkLst>
        </pc:grpChg>
        <pc:grpChg chg="del mod">
          <ac:chgData name="Alexis Kinzelin" userId="e9f19f77-3c43-45b4-aa40-e880244cb77c" providerId="ADAL" clId="{6FBAEA7B-492C-4A94-BCAB-9DB737CA705B}" dt="2022-08-30T09:28:05.480" v="2679" actId="478"/>
          <ac:grpSpMkLst>
            <pc:docMk/>
            <pc:sldMk cId="1765580783" sldId="263"/>
            <ac:grpSpMk id="50" creationId="{DB39980D-7E48-4DEF-A415-38BE3F251A1D}"/>
          </ac:grpSpMkLst>
        </pc:grpChg>
        <pc:graphicFrameChg chg="mod modGraphic">
          <ac:chgData name="Alexis Kinzelin" userId="e9f19f77-3c43-45b4-aa40-e880244cb77c" providerId="ADAL" clId="{6FBAEA7B-492C-4A94-BCAB-9DB737CA705B}" dt="2022-08-30T09:32:43.694" v="2721" actId="1076"/>
          <ac:graphicFrameMkLst>
            <pc:docMk/>
            <pc:sldMk cId="1765580783" sldId="263"/>
            <ac:graphicFrameMk id="5" creationId="{E9C57B73-AF9C-4D90-A6A3-827B2F80E59A}"/>
          </ac:graphicFrameMkLst>
        </pc:graphicFrameChg>
        <pc:graphicFrameChg chg="add del mod modGraphic">
          <ac:chgData name="Alexis Kinzelin" userId="e9f19f77-3c43-45b4-aa40-e880244cb77c" providerId="ADAL" clId="{6FBAEA7B-492C-4A94-BCAB-9DB737CA705B}" dt="2022-08-30T09:32:01.006" v="2717" actId="478"/>
          <ac:graphicFrameMkLst>
            <pc:docMk/>
            <pc:sldMk cId="1765580783" sldId="263"/>
            <ac:graphicFrameMk id="26" creationId="{579351E4-8D01-4A89-8BD4-4BBD833F4AF1}"/>
          </ac:graphicFrameMkLst>
        </pc:graphicFrameChg>
        <pc:picChg chg="add">
          <ac:chgData name="Alexis Kinzelin" userId="e9f19f77-3c43-45b4-aa40-e880244cb77c" providerId="ADAL" clId="{6FBAEA7B-492C-4A94-BCAB-9DB737CA705B}" dt="2022-08-30T09:29:49.587" v="2696" actId="22"/>
          <ac:picMkLst>
            <pc:docMk/>
            <pc:sldMk cId="1765580783" sldId="263"/>
            <ac:picMk id="28" creationId="{FAABDC81-CC48-BD88-BB76-9B98A4851C0F}"/>
          </ac:picMkLst>
        </pc:picChg>
        <pc:picChg chg="add">
          <ac:chgData name="Alexis Kinzelin" userId="e9f19f77-3c43-45b4-aa40-e880244cb77c" providerId="ADAL" clId="{6FBAEA7B-492C-4A94-BCAB-9DB737CA705B}" dt="2022-08-30T09:29:49.587" v="2696" actId="22"/>
          <ac:picMkLst>
            <pc:docMk/>
            <pc:sldMk cId="1765580783" sldId="263"/>
            <ac:picMk id="34" creationId="{2EEB150E-77AA-1998-1ED6-EBED421A4479}"/>
          </ac:picMkLst>
        </pc:picChg>
        <pc:picChg chg="add">
          <ac:chgData name="Alexis Kinzelin" userId="e9f19f77-3c43-45b4-aa40-e880244cb77c" providerId="ADAL" clId="{6FBAEA7B-492C-4A94-BCAB-9DB737CA705B}" dt="2022-08-30T09:29:49.587" v="2696" actId="22"/>
          <ac:picMkLst>
            <pc:docMk/>
            <pc:sldMk cId="1765580783" sldId="263"/>
            <ac:picMk id="36" creationId="{712B7F61-05ED-2E3D-EBEE-6B4335B1BBA9}"/>
          </ac:picMkLst>
        </pc:picChg>
        <pc:picChg chg="add">
          <ac:chgData name="Alexis Kinzelin" userId="e9f19f77-3c43-45b4-aa40-e880244cb77c" providerId="ADAL" clId="{6FBAEA7B-492C-4A94-BCAB-9DB737CA705B}" dt="2022-08-30T09:29:49.587" v="2696" actId="22"/>
          <ac:picMkLst>
            <pc:docMk/>
            <pc:sldMk cId="1765580783" sldId="263"/>
            <ac:picMk id="39" creationId="{4BA70935-E7AF-FB14-4566-06D34876C0B0}"/>
          </ac:picMkLst>
        </pc:picChg>
        <pc:picChg chg="mod">
          <ac:chgData name="Alexis Kinzelin" userId="e9f19f77-3c43-45b4-aa40-e880244cb77c" providerId="ADAL" clId="{6FBAEA7B-492C-4A94-BCAB-9DB737CA705B}" dt="2022-08-30T09:33:58.849" v="2736"/>
          <ac:picMkLst>
            <pc:docMk/>
            <pc:sldMk cId="1765580783" sldId="263"/>
            <ac:picMk id="52" creationId="{37EEAA0D-CE30-CC81-629D-A930B11D83F1}"/>
          </ac:picMkLst>
        </pc:picChg>
        <pc:picChg chg="mod">
          <ac:chgData name="Alexis Kinzelin" userId="e9f19f77-3c43-45b4-aa40-e880244cb77c" providerId="ADAL" clId="{6FBAEA7B-492C-4A94-BCAB-9DB737CA705B}" dt="2022-08-30T09:33:58.849" v="2736"/>
          <ac:picMkLst>
            <pc:docMk/>
            <pc:sldMk cId="1765580783" sldId="263"/>
            <ac:picMk id="53" creationId="{3B861F34-1888-4C67-1F43-1DAB9AC75643}"/>
          </ac:picMkLst>
        </pc:picChg>
        <pc:picChg chg="mod">
          <ac:chgData name="Alexis Kinzelin" userId="e9f19f77-3c43-45b4-aa40-e880244cb77c" providerId="ADAL" clId="{6FBAEA7B-492C-4A94-BCAB-9DB737CA705B}" dt="2022-08-30T09:32:46.881" v="2722" actId="1076"/>
          <ac:picMkLst>
            <pc:docMk/>
            <pc:sldMk cId="1765580783" sldId="263"/>
            <ac:picMk id="85" creationId="{459DF286-BCA1-4123-B2CB-CEE862869572}"/>
          </ac:picMkLst>
        </pc:picChg>
        <pc:cxnChg chg="mod">
          <ac:chgData name="Alexis Kinzelin" userId="e9f19f77-3c43-45b4-aa40-e880244cb77c" providerId="ADAL" clId="{6FBAEA7B-492C-4A94-BCAB-9DB737CA705B}" dt="2022-08-30T09:32:43.694" v="2721" actId="1076"/>
          <ac:cxnSpMkLst>
            <pc:docMk/>
            <pc:sldMk cId="1765580783" sldId="263"/>
            <ac:cxnSpMk id="38" creationId="{245347DF-F829-4EB4-80AF-62298F4F6758}"/>
          </ac:cxnSpMkLst>
        </pc:cxnChg>
        <pc:cxnChg chg="mod">
          <ac:chgData name="Alexis Kinzelin" userId="e9f19f77-3c43-45b4-aa40-e880244cb77c" providerId="ADAL" clId="{6FBAEA7B-492C-4A94-BCAB-9DB737CA705B}" dt="2022-08-30T09:32:43.694" v="2721" actId="1076"/>
          <ac:cxnSpMkLst>
            <pc:docMk/>
            <pc:sldMk cId="1765580783" sldId="263"/>
            <ac:cxnSpMk id="70" creationId="{6FB3B7B1-C074-949B-7C07-B765359BA1F8}"/>
          </ac:cxnSpMkLst>
        </pc:cxnChg>
        <pc:cxnChg chg="mod">
          <ac:chgData name="Alexis Kinzelin" userId="e9f19f77-3c43-45b4-aa40-e880244cb77c" providerId="ADAL" clId="{6FBAEA7B-492C-4A94-BCAB-9DB737CA705B}" dt="2022-08-30T09:32:43.694" v="2721" actId="1076"/>
          <ac:cxnSpMkLst>
            <pc:docMk/>
            <pc:sldMk cId="1765580783" sldId="263"/>
            <ac:cxnSpMk id="455" creationId="{B6F5723E-D528-48F5-AE40-02D2C70814CB}"/>
          </ac:cxnSpMkLst>
        </pc:cxnChg>
        <pc:cxnChg chg="mod">
          <ac:chgData name="Alexis Kinzelin" userId="e9f19f77-3c43-45b4-aa40-e880244cb77c" providerId="ADAL" clId="{6FBAEA7B-492C-4A94-BCAB-9DB737CA705B}" dt="2022-08-30T09:32:43.694" v="2721" actId="1076"/>
          <ac:cxnSpMkLst>
            <pc:docMk/>
            <pc:sldMk cId="1765580783" sldId="263"/>
            <ac:cxnSpMk id="456" creationId="{EB7426D8-07EF-4716-A356-A9F71DC6E286}"/>
          </ac:cxnSpMkLst>
        </pc:cxnChg>
        <pc:cxnChg chg="mod">
          <ac:chgData name="Alexis Kinzelin" userId="e9f19f77-3c43-45b4-aa40-e880244cb77c" providerId="ADAL" clId="{6FBAEA7B-492C-4A94-BCAB-9DB737CA705B}" dt="2022-08-30T09:32:43.694" v="2721" actId="1076"/>
          <ac:cxnSpMkLst>
            <pc:docMk/>
            <pc:sldMk cId="1765580783" sldId="263"/>
            <ac:cxnSpMk id="457" creationId="{1334028D-4F07-4BF6-80C8-C6966EF8ED46}"/>
          </ac:cxnSpMkLst>
        </pc:cxnChg>
        <pc:cxnChg chg="mod">
          <ac:chgData name="Alexis Kinzelin" userId="e9f19f77-3c43-45b4-aa40-e880244cb77c" providerId="ADAL" clId="{6FBAEA7B-492C-4A94-BCAB-9DB737CA705B}" dt="2022-08-30T09:32:43.694" v="2721" actId="1076"/>
          <ac:cxnSpMkLst>
            <pc:docMk/>
            <pc:sldMk cId="1765580783" sldId="263"/>
            <ac:cxnSpMk id="458" creationId="{D6FD5C36-2D61-4802-A563-6F0D284EF3EF}"/>
          </ac:cxnSpMkLst>
        </pc:cxnChg>
      </pc:sldChg>
      <pc:sldChg chg="add del mod setBg modShow">
        <pc:chgData name="Alexis Kinzelin" userId="e9f19f77-3c43-45b4-aa40-e880244cb77c" providerId="ADAL" clId="{6FBAEA7B-492C-4A94-BCAB-9DB737CA705B}" dt="2022-08-31T09:57:56.474" v="9617" actId="729"/>
        <pc:sldMkLst>
          <pc:docMk/>
          <pc:sldMk cId="0" sldId="264"/>
        </pc:sldMkLst>
      </pc:sldChg>
      <pc:sldChg chg="modSp mod modNotesTx">
        <pc:chgData name="Alexis Kinzelin" userId="e9f19f77-3c43-45b4-aa40-e880244cb77c" providerId="ADAL" clId="{6FBAEA7B-492C-4A94-BCAB-9DB737CA705B}" dt="2022-08-29T16:02:23.702" v="2415" actId="20577"/>
        <pc:sldMkLst>
          <pc:docMk/>
          <pc:sldMk cId="2322412555" sldId="276"/>
        </pc:sldMkLst>
        <pc:spChg chg="mod">
          <ac:chgData name="Alexis Kinzelin" userId="e9f19f77-3c43-45b4-aa40-e880244cb77c" providerId="ADAL" clId="{6FBAEA7B-492C-4A94-BCAB-9DB737CA705B}" dt="2022-08-29T15:54:47.775" v="2111" actId="404"/>
          <ac:spMkLst>
            <pc:docMk/>
            <pc:sldMk cId="2322412555" sldId="276"/>
            <ac:spMk id="31" creationId="{F03A059A-3507-4389-8561-E59A0724E19E}"/>
          </ac:spMkLst>
        </pc:spChg>
      </pc:sldChg>
      <pc:sldChg chg="del">
        <pc:chgData name="Alexis Kinzelin" userId="e9f19f77-3c43-45b4-aa40-e880244cb77c" providerId="ADAL" clId="{6FBAEA7B-492C-4A94-BCAB-9DB737CA705B}" dt="2022-08-30T10:32:56.669" v="2938" actId="47"/>
        <pc:sldMkLst>
          <pc:docMk/>
          <pc:sldMk cId="2425702125" sldId="3379"/>
        </pc:sldMkLst>
      </pc:sldChg>
      <pc:sldChg chg="del">
        <pc:chgData name="Alexis Kinzelin" userId="e9f19f77-3c43-45b4-aa40-e880244cb77c" providerId="ADAL" clId="{6FBAEA7B-492C-4A94-BCAB-9DB737CA705B}" dt="2022-08-29T15:50:46.358" v="2037" actId="47"/>
        <pc:sldMkLst>
          <pc:docMk/>
          <pc:sldMk cId="2937147320" sldId="3380"/>
        </pc:sldMkLst>
      </pc:sldChg>
      <pc:sldChg chg="del">
        <pc:chgData name="Alexis Kinzelin" userId="e9f19f77-3c43-45b4-aa40-e880244cb77c" providerId="ADAL" clId="{6FBAEA7B-492C-4A94-BCAB-9DB737CA705B}" dt="2022-08-29T15:42:25.061" v="1942" actId="47"/>
        <pc:sldMkLst>
          <pc:docMk/>
          <pc:sldMk cId="2910224489" sldId="3381"/>
        </pc:sldMkLst>
      </pc:sldChg>
      <pc:sldChg chg="del">
        <pc:chgData name="Alexis Kinzelin" userId="e9f19f77-3c43-45b4-aa40-e880244cb77c" providerId="ADAL" clId="{6FBAEA7B-492C-4A94-BCAB-9DB737CA705B}" dt="2022-08-29T15:42:39.696" v="1943" actId="47"/>
        <pc:sldMkLst>
          <pc:docMk/>
          <pc:sldMk cId="3069467032" sldId="3382"/>
        </pc:sldMkLst>
      </pc:sldChg>
      <pc:sldChg chg="del">
        <pc:chgData name="Alexis Kinzelin" userId="e9f19f77-3c43-45b4-aa40-e880244cb77c" providerId="ADAL" clId="{6FBAEA7B-492C-4A94-BCAB-9DB737CA705B}" dt="2022-08-29T15:42:53.345" v="1945" actId="47"/>
        <pc:sldMkLst>
          <pc:docMk/>
          <pc:sldMk cId="756898379" sldId="3383"/>
        </pc:sldMkLst>
      </pc:sldChg>
      <pc:sldChg chg="addSp modSp mod modAnim modNotesTx">
        <pc:chgData name="Alexis Kinzelin" userId="e9f19f77-3c43-45b4-aa40-e880244cb77c" providerId="ADAL" clId="{6FBAEA7B-492C-4A94-BCAB-9DB737CA705B}" dt="2022-08-31T08:30:40.967" v="8214" actId="6549"/>
        <pc:sldMkLst>
          <pc:docMk/>
          <pc:sldMk cId="2421501171" sldId="3384"/>
        </pc:sldMkLst>
        <pc:spChg chg="mod">
          <ac:chgData name="Alexis Kinzelin" userId="e9f19f77-3c43-45b4-aa40-e880244cb77c" providerId="ADAL" clId="{6FBAEA7B-492C-4A94-BCAB-9DB737CA705B}" dt="2022-08-29T15:48:47.426" v="2012" actId="20577"/>
          <ac:spMkLst>
            <pc:docMk/>
            <pc:sldMk cId="2421501171" sldId="3384"/>
            <ac:spMk id="9" creationId="{8F79B654-D6C5-50FD-3FE9-2BF7CBCF7190}"/>
          </ac:spMkLst>
        </pc:spChg>
        <pc:grpChg chg="add mod">
          <ac:chgData name="Alexis Kinzelin" userId="e9f19f77-3c43-45b4-aa40-e880244cb77c" providerId="ADAL" clId="{6FBAEA7B-492C-4A94-BCAB-9DB737CA705B}" dt="2022-08-29T15:48:43.860" v="2003"/>
          <ac:grpSpMkLst>
            <pc:docMk/>
            <pc:sldMk cId="2421501171" sldId="3384"/>
            <ac:grpSpMk id="2" creationId="{366FABE9-4CA0-E382-DC3C-17E57EFE7510}"/>
          </ac:grpSpMkLst>
        </pc:grpChg>
        <pc:picChg chg="mod">
          <ac:chgData name="Alexis Kinzelin" userId="e9f19f77-3c43-45b4-aa40-e880244cb77c" providerId="ADAL" clId="{6FBAEA7B-492C-4A94-BCAB-9DB737CA705B}" dt="2022-08-29T15:48:43.860" v="2003"/>
          <ac:picMkLst>
            <pc:docMk/>
            <pc:sldMk cId="2421501171" sldId="3384"/>
            <ac:picMk id="7" creationId="{15274FA3-97CE-93F3-019B-D72F4D9A9AFF}"/>
          </ac:picMkLst>
        </pc:picChg>
        <pc:picChg chg="mod">
          <ac:chgData name="Alexis Kinzelin" userId="e9f19f77-3c43-45b4-aa40-e880244cb77c" providerId="ADAL" clId="{6FBAEA7B-492C-4A94-BCAB-9DB737CA705B}" dt="2022-08-29T15:48:43.860" v="2003"/>
          <ac:picMkLst>
            <pc:docMk/>
            <pc:sldMk cId="2421501171" sldId="3384"/>
            <ac:picMk id="8" creationId="{70E125F2-AFAD-5717-7803-4F8E8890EB9F}"/>
          </ac:picMkLst>
        </pc:picChg>
      </pc:sldChg>
      <pc:sldChg chg="del">
        <pc:chgData name="Alexis Kinzelin" userId="e9f19f77-3c43-45b4-aa40-e880244cb77c" providerId="ADAL" clId="{6FBAEA7B-492C-4A94-BCAB-9DB737CA705B}" dt="2022-08-29T15:43:05.936" v="1946" actId="47"/>
        <pc:sldMkLst>
          <pc:docMk/>
          <pc:sldMk cId="2101520373" sldId="3385"/>
        </pc:sldMkLst>
      </pc:sldChg>
      <pc:sldChg chg="addSp delSp add del mod setBg modShow">
        <pc:chgData name="Alexis Kinzelin" userId="e9f19f77-3c43-45b4-aa40-e880244cb77c" providerId="ADAL" clId="{6FBAEA7B-492C-4A94-BCAB-9DB737CA705B}" dt="2022-08-31T08:12:08.459" v="7990" actId="478"/>
        <pc:sldMkLst>
          <pc:docMk/>
          <pc:sldMk cId="240190297" sldId="3386"/>
        </pc:sldMkLst>
        <pc:grpChg chg="add del">
          <ac:chgData name="Alexis Kinzelin" userId="e9f19f77-3c43-45b4-aa40-e880244cb77c" providerId="ADAL" clId="{6FBAEA7B-492C-4A94-BCAB-9DB737CA705B}" dt="2022-08-31T08:12:08.459" v="7990" actId="478"/>
          <ac:grpSpMkLst>
            <pc:docMk/>
            <pc:sldMk cId="240190297" sldId="3386"/>
            <ac:grpSpMk id="9" creationId="{00000000-0000-0000-0000-000000000000}"/>
          </ac:grpSpMkLst>
        </pc:grpChg>
        <pc:picChg chg="add del">
          <ac:chgData name="Alexis Kinzelin" userId="e9f19f77-3c43-45b4-aa40-e880244cb77c" providerId="ADAL" clId="{6FBAEA7B-492C-4A94-BCAB-9DB737CA705B}" dt="2022-08-31T08:12:08.459" v="7990" actId="478"/>
          <ac:picMkLst>
            <pc:docMk/>
            <pc:sldMk cId="240190297" sldId="3386"/>
            <ac:picMk id="8" creationId="{00000000-0000-0000-0000-000000000000}"/>
          </ac:picMkLst>
        </pc:picChg>
      </pc:sldChg>
      <pc:sldChg chg="del ord">
        <pc:chgData name="Alexis Kinzelin" userId="e9f19f77-3c43-45b4-aa40-e880244cb77c" providerId="ADAL" clId="{6FBAEA7B-492C-4A94-BCAB-9DB737CA705B}" dt="2022-08-30T09:23:08.739" v="2622" actId="47"/>
        <pc:sldMkLst>
          <pc:docMk/>
          <pc:sldMk cId="2771649041" sldId="3386"/>
        </pc:sldMkLst>
      </pc:sldChg>
      <pc:sldChg chg="del modNotesTx">
        <pc:chgData name="Alexis Kinzelin" userId="e9f19f77-3c43-45b4-aa40-e880244cb77c" providerId="ADAL" clId="{6FBAEA7B-492C-4A94-BCAB-9DB737CA705B}" dt="2022-08-30T09:35:33.504" v="2762" actId="47"/>
        <pc:sldMkLst>
          <pc:docMk/>
          <pc:sldMk cId="2279462814" sldId="3387"/>
        </pc:sldMkLst>
      </pc:sldChg>
      <pc:sldChg chg="add del mod setBg modShow">
        <pc:chgData name="Alexis Kinzelin" userId="e9f19f77-3c43-45b4-aa40-e880244cb77c" providerId="ADAL" clId="{6FBAEA7B-492C-4A94-BCAB-9DB737CA705B}" dt="2022-08-30T18:02:02.105" v="7263" actId="729"/>
        <pc:sldMkLst>
          <pc:docMk/>
          <pc:sldMk cId="3405751858" sldId="3387"/>
        </pc:sldMkLst>
      </pc:sldChg>
      <pc:sldChg chg="addSp modSp mod modAnim modNotesTx">
        <pc:chgData name="Alexis Kinzelin" userId="e9f19f77-3c43-45b4-aa40-e880244cb77c" providerId="ADAL" clId="{6FBAEA7B-492C-4A94-BCAB-9DB737CA705B}" dt="2022-08-31T08:31:49.447" v="8221" actId="6549"/>
        <pc:sldMkLst>
          <pc:docMk/>
          <pc:sldMk cId="2372528234" sldId="3388"/>
        </pc:sldMkLst>
        <pc:spChg chg="mod">
          <ac:chgData name="Alexis Kinzelin" userId="e9f19f77-3c43-45b4-aa40-e880244cb77c" providerId="ADAL" clId="{6FBAEA7B-492C-4A94-BCAB-9DB737CA705B}" dt="2022-08-29T15:49:06.441" v="2030" actId="14100"/>
          <ac:spMkLst>
            <pc:docMk/>
            <pc:sldMk cId="2372528234" sldId="3388"/>
            <ac:spMk id="9" creationId="{E4073296-D1E5-A3BE-58ED-C157475D081B}"/>
          </ac:spMkLst>
        </pc:spChg>
        <pc:grpChg chg="add mod">
          <ac:chgData name="Alexis Kinzelin" userId="e9f19f77-3c43-45b4-aa40-e880244cb77c" providerId="ADAL" clId="{6FBAEA7B-492C-4A94-BCAB-9DB737CA705B}" dt="2022-08-29T15:48:51.401" v="2013"/>
          <ac:grpSpMkLst>
            <pc:docMk/>
            <pc:sldMk cId="2372528234" sldId="3388"/>
            <ac:grpSpMk id="2" creationId="{C7A716A7-797E-25C5-2998-D4C7531E54CA}"/>
          </ac:grpSpMkLst>
        </pc:grpChg>
        <pc:picChg chg="mod">
          <ac:chgData name="Alexis Kinzelin" userId="e9f19f77-3c43-45b4-aa40-e880244cb77c" providerId="ADAL" clId="{6FBAEA7B-492C-4A94-BCAB-9DB737CA705B}" dt="2022-08-29T15:48:51.401" v="2013"/>
          <ac:picMkLst>
            <pc:docMk/>
            <pc:sldMk cId="2372528234" sldId="3388"/>
            <ac:picMk id="7" creationId="{CC079626-7277-1733-8B31-7F6CE88B8D8F}"/>
          </ac:picMkLst>
        </pc:picChg>
        <pc:picChg chg="mod">
          <ac:chgData name="Alexis Kinzelin" userId="e9f19f77-3c43-45b4-aa40-e880244cb77c" providerId="ADAL" clId="{6FBAEA7B-492C-4A94-BCAB-9DB737CA705B}" dt="2022-08-29T15:48:51.401" v="2013"/>
          <ac:picMkLst>
            <pc:docMk/>
            <pc:sldMk cId="2372528234" sldId="3388"/>
            <ac:picMk id="8" creationId="{FA33CD86-2EB4-5D0D-1769-92A35070BE56}"/>
          </ac:picMkLst>
        </pc:picChg>
      </pc:sldChg>
      <pc:sldChg chg="add del mod setBg modShow">
        <pc:chgData name="Alexis Kinzelin" userId="e9f19f77-3c43-45b4-aa40-e880244cb77c" providerId="ADAL" clId="{6FBAEA7B-492C-4A94-BCAB-9DB737CA705B}" dt="2022-08-30T18:02:02.105" v="7263" actId="729"/>
        <pc:sldMkLst>
          <pc:docMk/>
          <pc:sldMk cId="3517868032" sldId="3389"/>
        </pc:sldMkLst>
      </pc:sldChg>
      <pc:sldChg chg="del">
        <pc:chgData name="Alexis Kinzelin" userId="e9f19f77-3c43-45b4-aa40-e880244cb77c" providerId="ADAL" clId="{6FBAEA7B-492C-4A94-BCAB-9DB737CA705B}" dt="2022-08-30T09:23:11.074" v="2623" actId="47"/>
        <pc:sldMkLst>
          <pc:docMk/>
          <pc:sldMk cId="3659966286" sldId="3390"/>
        </pc:sldMkLst>
      </pc:sldChg>
      <pc:sldChg chg="add del mod setBg modShow">
        <pc:chgData name="Alexis Kinzelin" userId="e9f19f77-3c43-45b4-aa40-e880244cb77c" providerId="ADAL" clId="{6FBAEA7B-492C-4A94-BCAB-9DB737CA705B}" dt="2022-08-30T18:02:02.105" v="7263" actId="729"/>
        <pc:sldMkLst>
          <pc:docMk/>
          <pc:sldMk cId="4123378245" sldId="3390"/>
        </pc:sldMkLst>
      </pc:sldChg>
      <pc:sldChg chg="del">
        <pc:chgData name="Alexis Kinzelin" userId="e9f19f77-3c43-45b4-aa40-e880244cb77c" providerId="ADAL" clId="{6FBAEA7B-492C-4A94-BCAB-9DB737CA705B}" dt="2022-08-29T15:44:28.572" v="1977" actId="47"/>
        <pc:sldMkLst>
          <pc:docMk/>
          <pc:sldMk cId="2611389876" sldId="3391"/>
        </pc:sldMkLst>
      </pc:sldChg>
      <pc:sldChg chg="modSp mod">
        <pc:chgData name="Alexis Kinzelin" userId="e9f19f77-3c43-45b4-aa40-e880244cb77c" providerId="ADAL" clId="{6FBAEA7B-492C-4A94-BCAB-9DB737CA705B}" dt="2022-08-29T15:52:40.419" v="2054" actId="404"/>
        <pc:sldMkLst>
          <pc:docMk/>
          <pc:sldMk cId="3124375733" sldId="3392"/>
        </pc:sldMkLst>
        <pc:spChg chg="mod">
          <ac:chgData name="Alexis Kinzelin" userId="e9f19f77-3c43-45b4-aa40-e880244cb77c" providerId="ADAL" clId="{6FBAEA7B-492C-4A94-BCAB-9DB737CA705B}" dt="2022-08-29T15:52:40.419" v="2054" actId="404"/>
          <ac:spMkLst>
            <pc:docMk/>
            <pc:sldMk cId="3124375733" sldId="3392"/>
            <ac:spMk id="31" creationId="{F03A059A-3507-4389-8561-E59A0724E19E}"/>
          </ac:spMkLst>
        </pc:spChg>
      </pc:sldChg>
      <pc:sldChg chg="modSp mod">
        <pc:chgData name="Alexis Kinzelin" userId="e9f19f77-3c43-45b4-aa40-e880244cb77c" providerId="ADAL" clId="{6FBAEA7B-492C-4A94-BCAB-9DB737CA705B}" dt="2022-08-29T15:52:44.252" v="2056" actId="404"/>
        <pc:sldMkLst>
          <pc:docMk/>
          <pc:sldMk cId="2676614554" sldId="3393"/>
        </pc:sldMkLst>
        <pc:spChg chg="mod">
          <ac:chgData name="Alexis Kinzelin" userId="e9f19f77-3c43-45b4-aa40-e880244cb77c" providerId="ADAL" clId="{6FBAEA7B-492C-4A94-BCAB-9DB737CA705B}" dt="2022-08-29T15:52:44.252" v="2056" actId="404"/>
          <ac:spMkLst>
            <pc:docMk/>
            <pc:sldMk cId="2676614554" sldId="3393"/>
            <ac:spMk id="31" creationId="{F03A059A-3507-4389-8561-E59A0724E19E}"/>
          </ac:spMkLst>
        </pc:spChg>
      </pc:sldChg>
      <pc:sldChg chg="modSp mod">
        <pc:chgData name="Alexis Kinzelin" userId="e9f19f77-3c43-45b4-aa40-e880244cb77c" providerId="ADAL" clId="{6FBAEA7B-492C-4A94-BCAB-9DB737CA705B}" dt="2022-08-29T15:52:53.445" v="2060" actId="404"/>
        <pc:sldMkLst>
          <pc:docMk/>
          <pc:sldMk cId="3050520187" sldId="3394"/>
        </pc:sldMkLst>
        <pc:spChg chg="mod">
          <ac:chgData name="Alexis Kinzelin" userId="e9f19f77-3c43-45b4-aa40-e880244cb77c" providerId="ADAL" clId="{6FBAEA7B-492C-4A94-BCAB-9DB737CA705B}" dt="2022-08-29T15:52:53.445" v="2060" actId="404"/>
          <ac:spMkLst>
            <pc:docMk/>
            <pc:sldMk cId="3050520187" sldId="3394"/>
            <ac:spMk id="31" creationId="{F03A059A-3507-4389-8561-E59A0724E19E}"/>
          </ac:spMkLst>
        </pc:spChg>
      </pc:sldChg>
      <pc:sldChg chg="modSp mod">
        <pc:chgData name="Alexis Kinzelin" userId="e9f19f77-3c43-45b4-aa40-e880244cb77c" providerId="ADAL" clId="{6FBAEA7B-492C-4A94-BCAB-9DB737CA705B}" dt="2022-08-29T15:53:02.388" v="2064" actId="403"/>
        <pc:sldMkLst>
          <pc:docMk/>
          <pc:sldMk cId="2397107811" sldId="3395"/>
        </pc:sldMkLst>
        <pc:spChg chg="mod">
          <ac:chgData name="Alexis Kinzelin" userId="e9f19f77-3c43-45b4-aa40-e880244cb77c" providerId="ADAL" clId="{6FBAEA7B-492C-4A94-BCAB-9DB737CA705B}" dt="2022-08-29T15:53:02.388" v="2064" actId="403"/>
          <ac:spMkLst>
            <pc:docMk/>
            <pc:sldMk cId="2397107811" sldId="3395"/>
            <ac:spMk id="31" creationId="{F03A059A-3507-4389-8561-E59A0724E19E}"/>
          </ac:spMkLst>
        </pc:spChg>
      </pc:sldChg>
      <pc:sldChg chg="modSp mod modNotesTx">
        <pc:chgData name="Alexis Kinzelin" userId="e9f19f77-3c43-45b4-aa40-e880244cb77c" providerId="ADAL" clId="{6FBAEA7B-492C-4A94-BCAB-9DB737CA705B}" dt="2022-08-31T08:31:28.494" v="8219" actId="6549"/>
        <pc:sldMkLst>
          <pc:docMk/>
          <pc:sldMk cId="1843946855" sldId="3396"/>
        </pc:sldMkLst>
        <pc:spChg chg="mod">
          <ac:chgData name="Alexis Kinzelin" userId="e9f19f77-3c43-45b4-aa40-e880244cb77c" providerId="ADAL" clId="{6FBAEA7B-492C-4A94-BCAB-9DB737CA705B}" dt="2022-08-29T15:54:28.692" v="2103" actId="404"/>
          <ac:spMkLst>
            <pc:docMk/>
            <pc:sldMk cId="1843946855" sldId="3396"/>
            <ac:spMk id="31" creationId="{F03A059A-3507-4389-8561-E59A0724E19E}"/>
          </ac:spMkLst>
        </pc:spChg>
      </pc:sldChg>
      <pc:sldChg chg="modSp mod">
        <pc:chgData name="Alexis Kinzelin" userId="e9f19f77-3c43-45b4-aa40-e880244cb77c" providerId="ADAL" clId="{6FBAEA7B-492C-4A94-BCAB-9DB737CA705B}" dt="2022-08-29T15:52:29.948" v="2050" actId="404"/>
        <pc:sldMkLst>
          <pc:docMk/>
          <pc:sldMk cId="2202718686" sldId="3397"/>
        </pc:sldMkLst>
        <pc:spChg chg="mod">
          <ac:chgData name="Alexis Kinzelin" userId="e9f19f77-3c43-45b4-aa40-e880244cb77c" providerId="ADAL" clId="{6FBAEA7B-492C-4A94-BCAB-9DB737CA705B}" dt="2022-08-29T15:52:29.948" v="2050" actId="404"/>
          <ac:spMkLst>
            <pc:docMk/>
            <pc:sldMk cId="2202718686" sldId="3397"/>
            <ac:spMk id="31" creationId="{F03A059A-3507-4389-8561-E59A0724E19E}"/>
          </ac:spMkLst>
        </pc:spChg>
      </pc:sldChg>
      <pc:sldChg chg="modSp mod">
        <pc:chgData name="Alexis Kinzelin" userId="e9f19f77-3c43-45b4-aa40-e880244cb77c" providerId="ADAL" clId="{6FBAEA7B-492C-4A94-BCAB-9DB737CA705B}" dt="2022-08-29T15:52:34.381" v="2052" actId="404"/>
        <pc:sldMkLst>
          <pc:docMk/>
          <pc:sldMk cId="1582536659" sldId="3398"/>
        </pc:sldMkLst>
        <pc:spChg chg="mod">
          <ac:chgData name="Alexis Kinzelin" userId="e9f19f77-3c43-45b4-aa40-e880244cb77c" providerId="ADAL" clId="{6FBAEA7B-492C-4A94-BCAB-9DB737CA705B}" dt="2022-08-29T15:52:34.381" v="2052" actId="404"/>
          <ac:spMkLst>
            <pc:docMk/>
            <pc:sldMk cId="1582536659" sldId="3398"/>
            <ac:spMk id="31" creationId="{F03A059A-3507-4389-8561-E59A0724E19E}"/>
          </ac:spMkLst>
        </pc:spChg>
      </pc:sldChg>
      <pc:sldChg chg="modSp mod modNotesTx">
        <pc:chgData name="Alexis Kinzelin" userId="e9f19f77-3c43-45b4-aa40-e880244cb77c" providerId="ADAL" clId="{6FBAEA7B-492C-4A94-BCAB-9DB737CA705B}" dt="2022-08-29T15:58:38.950" v="2318" actId="6549"/>
        <pc:sldMkLst>
          <pc:docMk/>
          <pc:sldMk cId="1714417807" sldId="3399"/>
        </pc:sldMkLst>
        <pc:spChg chg="mod">
          <ac:chgData name="Alexis Kinzelin" userId="e9f19f77-3c43-45b4-aa40-e880244cb77c" providerId="ADAL" clId="{6FBAEA7B-492C-4A94-BCAB-9DB737CA705B}" dt="2022-08-29T15:54:37.575" v="2105" actId="404"/>
          <ac:spMkLst>
            <pc:docMk/>
            <pc:sldMk cId="1714417807" sldId="3399"/>
            <ac:spMk id="31" creationId="{F03A059A-3507-4389-8561-E59A0724E19E}"/>
          </ac:spMkLst>
        </pc:spChg>
      </pc:sldChg>
      <pc:sldChg chg="modSp mod modNotesTx">
        <pc:chgData name="Alexis Kinzelin" userId="e9f19f77-3c43-45b4-aa40-e880244cb77c" providerId="ADAL" clId="{6FBAEA7B-492C-4A94-BCAB-9DB737CA705B}" dt="2022-08-31T08:31:40.557" v="8220" actId="6549"/>
        <pc:sldMkLst>
          <pc:docMk/>
          <pc:sldMk cId="4201735755" sldId="3400"/>
        </pc:sldMkLst>
        <pc:spChg chg="mod">
          <ac:chgData name="Alexis Kinzelin" userId="e9f19f77-3c43-45b4-aa40-e880244cb77c" providerId="ADAL" clId="{6FBAEA7B-492C-4A94-BCAB-9DB737CA705B}" dt="2022-08-29T15:54:40.928" v="2107" actId="404"/>
          <ac:spMkLst>
            <pc:docMk/>
            <pc:sldMk cId="4201735755" sldId="3400"/>
            <ac:spMk id="31" creationId="{F03A059A-3507-4389-8561-E59A0724E19E}"/>
          </ac:spMkLst>
        </pc:spChg>
      </pc:sldChg>
      <pc:sldChg chg="modSp mod">
        <pc:chgData name="Alexis Kinzelin" userId="e9f19f77-3c43-45b4-aa40-e880244cb77c" providerId="ADAL" clId="{6FBAEA7B-492C-4A94-BCAB-9DB737CA705B}" dt="2022-08-29T15:54:44.976" v="2109" actId="404"/>
        <pc:sldMkLst>
          <pc:docMk/>
          <pc:sldMk cId="797180863" sldId="3401"/>
        </pc:sldMkLst>
        <pc:spChg chg="mod">
          <ac:chgData name="Alexis Kinzelin" userId="e9f19f77-3c43-45b4-aa40-e880244cb77c" providerId="ADAL" clId="{6FBAEA7B-492C-4A94-BCAB-9DB737CA705B}" dt="2022-08-29T15:54:44.976" v="2109" actId="404"/>
          <ac:spMkLst>
            <pc:docMk/>
            <pc:sldMk cId="797180863" sldId="3401"/>
            <ac:spMk id="31" creationId="{F03A059A-3507-4389-8561-E59A0724E19E}"/>
          </ac:spMkLst>
        </pc:spChg>
      </pc:sldChg>
      <pc:sldChg chg="del modNotesTx">
        <pc:chgData name="Alexis Kinzelin" userId="e9f19f77-3c43-45b4-aa40-e880244cb77c" providerId="ADAL" clId="{6FBAEA7B-492C-4A94-BCAB-9DB737CA705B}" dt="2022-08-30T09:35:50.836" v="2768" actId="47"/>
        <pc:sldMkLst>
          <pc:docMk/>
          <pc:sldMk cId="2110431753" sldId="3402"/>
        </pc:sldMkLst>
      </pc:sldChg>
      <pc:sldChg chg="delSp del mod">
        <pc:chgData name="Alexis Kinzelin" userId="e9f19f77-3c43-45b4-aa40-e880244cb77c" providerId="ADAL" clId="{6FBAEA7B-492C-4A94-BCAB-9DB737CA705B}" dt="2022-08-29T15:42:49.278" v="1944" actId="47"/>
        <pc:sldMkLst>
          <pc:docMk/>
          <pc:sldMk cId="3284223911" sldId="3403"/>
        </pc:sldMkLst>
        <pc:spChg chg="del">
          <ac:chgData name="Alexis Kinzelin" userId="e9f19f77-3c43-45b4-aa40-e880244cb77c" providerId="ADAL" clId="{6FBAEA7B-492C-4A94-BCAB-9DB737CA705B}" dt="2022-08-29T15:14:09.102" v="1080" actId="478"/>
          <ac:spMkLst>
            <pc:docMk/>
            <pc:sldMk cId="3284223911" sldId="3403"/>
            <ac:spMk id="2" creationId="{147AA491-C057-E5F5-2BA7-021F6BF19165}"/>
          </ac:spMkLst>
        </pc:spChg>
      </pc:sldChg>
      <pc:sldChg chg="del">
        <pc:chgData name="Alexis Kinzelin" userId="e9f19f77-3c43-45b4-aa40-e880244cb77c" providerId="ADAL" clId="{6FBAEA7B-492C-4A94-BCAB-9DB737CA705B}" dt="2022-08-29T15:47:27.349" v="1991" actId="47"/>
        <pc:sldMkLst>
          <pc:docMk/>
          <pc:sldMk cId="631211566" sldId="3404"/>
        </pc:sldMkLst>
      </pc:sldChg>
      <pc:sldChg chg="mod modShow modNotesTx">
        <pc:chgData name="Alexis Kinzelin" userId="e9f19f77-3c43-45b4-aa40-e880244cb77c" providerId="ADAL" clId="{6FBAEA7B-492C-4A94-BCAB-9DB737CA705B}" dt="2022-08-31T08:49:59.488" v="8235" actId="729"/>
        <pc:sldMkLst>
          <pc:docMk/>
          <pc:sldMk cId="186397203" sldId="3405"/>
        </pc:sldMkLst>
      </pc:sldChg>
      <pc:sldChg chg="del">
        <pc:chgData name="Alexis Kinzelin" userId="e9f19f77-3c43-45b4-aa40-e880244cb77c" providerId="ADAL" clId="{6FBAEA7B-492C-4A94-BCAB-9DB737CA705B}" dt="2022-08-29T15:50:51.903" v="2038" actId="47"/>
        <pc:sldMkLst>
          <pc:docMk/>
          <pc:sldMk cId="1865846244" sldId="3406"/>
        </pc:sldMkLst>
      </pc:sldChg>
      <pc:sldChg chg="addSp delSp modSp del mod setBg addAnim delAnim modAnim">
        <pc:chgData name="Alexis Kinzelin" userId="e9f19f77-3c43-45b4-aa40-e880244cb77c" providerId="ADAL" clId="{6FBAEA7B-492C-4A94-BCAB-9DB737CA705B}" dt="2022-08-30T14:08:16.069" v="4231" actId="47"/>
        <pc:sldMkLst>
          <pc:docMk/>
          <pc:sldMk cId="1465919219" sldId="3408"/>
        </pc:sldMkLst>
        <pc:spChg chg="add del mod">
          <ac:chgData name="Alexis Kinzelin" userId="e9f19f77-3c43-45b4-aa40-e880244cb77c" providerId="ADAL" clId="{6FBAEA7B-492C-4A94-BCAB-9DB737CA705B}" dt="2022-08-30T09:12:54.281" v="2551" actId="478"/>
          <ac:spMkLst>
            <pc:docMk/>
            <pc:sldMk cId="1465919219" sldId="3408"/>
            <ac:spMk id="2" creationId="{4B29B669-8EEF-79AE-9F72-32CD805BB712}"/>
          </ac:spMkLst>
        </pc:spChg>
        <pc:spChg chg="del mod">
          <ac:chgData name="Alexis Kinzelin" userId="e9f19f77-3c43-45b4-aa40-e880244cb77c" providerId="ADAL" clId="{6FBAEA7B-492C-4A94-BCAB-9DB737CA705B}" dt="2022-08-30T12:10:19.595" v="3166" actId="478"/>
          <ac:spMkLst>
            <pc:docMk/>
            <pc:sldMk cId="1465919219" sldId="3408"/>
            <ac:spMk id="3" creationId="{535B8133-8922-0DCA-D6B0-563937508FBF}"/>
          </ac:spMkLst>
        </pc:spChg>
        <pc:spChg chg="mod">
          <ac:chgData name="Alexis Kinzelin" userId="e9f19f77-3c43-45b4-aa40-e880244cb77c" providerId="ADAL" clId="{6FBAEA7B-492C-4A94-BCAB-9DB737CA705B}" dt="2022-08-30T12:29:59.823" v="3532" actId="1076"/>
          <ac:spMkLst>
            <pc:docMk/>
            <pc:sldMk cId="1465919219" sldId="3408"/>
            <ac:spMk id="4" creationId="{EBC83899-73F3-291C-B9D8-56F898DA1023}"/>
          </ac:spMkLst>
        </pc:spChg>
        <pc:spChg chg="mod">
          <ac:chgData name="Alexis Kinzelin" userId="e9f19f77-3c43-45b4-aa40-e880244cb77c" providerId="ADAL" clId="{6FBAEA7B-492C-4A94-BCAB-9DB737CA705B}" dt="2022-08-30T12:29:59.823" v="3532" actId="1076"/>
          <ac:spMkLst>
            <pc:docMk/>
            <pc:sldMk cId="1465919219" sldId="3408"/>
            <ac:spMk id="5" creationId="{B6132FF9-46C0-1F05-B1AE-42B9DB4E70EA}"/>
          </ac:spMkLst>
        </pc:spChg>
        <pc:spChg chg="mod">
          <ac:chgData name="Alexis Kinzelin" userId="e9f19f77-3c43-45b4-aa40-e880244cb77c" providerId="ADAL" clId="{6FBAEA7B-492C-4A94-BCAB-9DB737CA705B}" dt="2022-08-30T12:29:59.823" v="3532" actId="1076"/>
          <ac:spMkLst>
            <pc:docMk/>
            <pc:sldMk cId="1465919219" sldId="3408"/>
            <ac:spMk id="6" creationId="{F6CC05B5-1A5E-C70E-B72C-739E508E22F2}"/>
          </ac:spMkLst>
        </pc:spChg>
        <pc:spChg chg="del mod">
          <ac:chgData name="Alexis Kinzelin" userId="e9f19f77-3c43-45b4-aa40-e880244cb77c" providerId="ADAL" clId="{6FBAEA7B-492C-4A94-BCAB-9DB737CA705B}" dt="2022-08-30T12:09:28.878" v="3154" actId="478"/>
          <ac:spMkLst>
            <pc:docMk/>
            <pc:sldMk cId="1465919219" sldId="3408"/>
            <ac:spMk id="7" creationId="{9D159FDE-8289-941F-E404-DB2316B93248}"/>
          </ac:spMkLst>
        </pc:spChg>
        <pc:spChg chg="mod">
          <ac:chgData name="Alexis Kinzelin" userId="e9f19f77-3c43-45b4-aa40-e880244cb77c" providerId="ADAL" clId="{6FBAEA7B-492C-4A94-BCAB-9DB737CA705B}" dt="2022-08-30T12:29:59.823" v="3532" actId="1076"/>
          <ac:spMkLst>
            <pc:docMk/>
            <pc:sldMk cId="1465919219" sldId="3408"/>
            <ac:spMk id="9" creationId="{8461B36C-FA93-A86A-03D9-5CAD75776B9C}"/>
          </ac:spMkLst>
        </pc:spChg>
        <pc:spChg chg="mod">
          <ac:chgData name="Alexis Kinzelin" userId="e9f19f77-3c43-45b4-aa40-e880244cb77c" providerId="ADAL" clId="{6FBAEA7B-492C-4A94-BCAB-9DB737CA705B}" dt="2022-08-30T12:29:59.823" v="3532" actId="1076"/>
          <ac:spMkLst>
            <pc:docMk/>
            <pc:sldMk cId="1465919219" sldId="3408"/>
            <ac:spMk id="10" creationId="{648B9AD7-3395-C0F2-3CCA-B2142BE356B0}"/>
          </ac:spMkLst>
        </pc:spChg>
        <pc:spChg chg="mod">
          <ac:chgData name="Alexis Kinzelin" userId="e9f19f77-3c43-45b4-aa40-e880244cb77c" providerId="ADAL" clId="{6FBAEA7B-492C-4A94-BCAB-9DB737CA705B}" dt="2022-08-30T12:29:59.823" v="3532" actId="1076"/>
          <ac:spMkLst>
            <pc:docMk/>
            <pc:sldMk cId="1465919219" sldId="3408"/>
            <ac:spMk id="12" creationId="{EC37FC8C-9440-2FCE-B9AE-43ED55EFEFBE}"/>
          </ac:spMkLst>
        </pc:spChg>
        <pc:spChg chg="add mod">
          <ac:chgData name="Alexis Kinzelin" userId="e9f19f77-3c43-45b4-aa40-e880244cb77c" providerId="ADAL" clId="{6FBAEA7B-492C-4A94-BCAB-9DB737CA705B}" dt="2022-08-30T12:29:59.823" v="3532" actId="1076"/>
          <ac:spMkLst>
            <pc:docMk/>
            <pc:sldMk cId="1465919219" sldId="3408"/>
            <ac:spMk id="20" creationId="{AF4C6A6F-5E67-7B54-7F93-DDC9910F0484}"/>
          </ac:spMkLst>
        </pc:spChg>
        <pc:spChg chg="mod">
          <ac:chgData name="Alexis Kinzelin" userId="e9f19f77-3c43-45b4-aa40-e880244cb77c" providerId="ADAL" clId="{6FBAEA7B-492C-4A94-BCAB-9DB737CA705B}" dt="2022-08-30T09:12:02.279" v="2529"/>
          <ac:spMkLst>
            <pc:docMk/>
            <pc:sldMk cId="1465919219" sldId="3408"/>
            <ac:spMk id="26" creationId="{84A06239-A747-0C30-6465-4C70541AC463}"/>
          </ac:spMkLst>
        </pc:spChg>
        <pc:spChg chg="del mod">
          <ac:chgData name="Alexis Kinzelin" userId="e9f19f77-3c43-45b4-aa40-e880244cb77c" providerId="ADAL" clId="{6FBAEA7B-492C-4A94-BCAB-9DB737CA705B}" dt="2022-08-30T11:58:38.055" v="2996" actId="478"/>
          <ac:spMkLst>
            <pc:docMk/>
            <pc:sldMk cId="1465919219" sldId="3408"/>
            <ac:spMk id="28" creationId="{F9DD4D9F-DA5E-84F5-C771-2BE2C54C4234}"/>
          </ac:spMkLst>
        </pc:spChg>
        <pc:spChg chg="del mod">
          <ac:chgData name="Alexis Kinzelin" userId="e9f19f77-3c43-45b4-aa40-e880244cb77c" providerId="ADAL" clId="{6FBAEA7B-492C-4A94-BCAB-9DB737CA705B}" dt="2022-08-30T12:24:16.385" v="3396" actId="21"/>
          <ac:spMkLst>
            <pc:docMk/>
            <pc:sldMk cId="1465919219" sldId="3408"/>
            <ac:spMk id="30" creationId="{6BB7A1B9-281F-A32C-384C-36C821DEB21B}"/>
          </ac:spMkLst>
        </pc:spChg>
        <pc:spChg chg="add del mod">
          <ac:chgData name="Alexis Kinzelin" userId="e9f19f77-3c43-45b4-aa40-e880244cb77c" providerId="ADAL" clId="{6FBAEA7B-492C-4A94-BCAB-9DB737CA705B}" dt="2022-08-30T09:12:01.833" v="2526" actId="478"/>
          <ac:spMkLst>
            <pc:docMk/>
            <pc:sldMk cId="1465919219" sldId="3408"/>
            <ac:spMk id="32" creationId="{F6C6A67D-A1DC-B4A7-5A8F-2AC7B4625BB5}"/>
          </ac:spMkLst>
        </pc:spChg>
        <pc:spChg chg="add del mod">
          <ac:chgData name="Alexis Kinzelin" userId="e9f19f77-3c43-45b4-aa40-e880244cb77c" providerId="ADAL" clId="{6FBAEA7B-492C-4A94-BCAB-9DB737CA705B}" dt="2022-08-30T09:13:00.538" v="2553" actId="478"/>
          <ac:spMkLst>
            <pc:docMk/>
            <pc:sldMk cId="1465919219" sldId="3408"/>
            <ac:spMk id="34" creationId="{EBDB3BB7-8771-A1B4-58C1-38FB554BA169}"/>
          </ac:spMkLst>
        </pc:spChg>
        <pc:spChg chg="add mod">
          <ac:chgData name="Alexis Kinzelin" userId="e9f19f77-3c43-45b4-aa40-e880244cb77c" providerId="ADAL" clId="{6FBAEA7B-492C-4A94-BCAB-9DB737CA705B}" dt="2022-08-30T12:30:18.148" v="3534" actId="1076"/>
          <ac:spMkLst>
            <pc:docMk/>
            <pc:sldMk cId="1465919219" sldId="3408"/>
            <ac:spMk id="35" creationId="{EF45F6DE-A674-9F8C-E11E-12DB9FD105FD}"/>
          </ac:spMkLst>
        </pc:spChg>
        <pc:spChg chg="add del mod">
          <ac:chgData name="Alexis Kinzelin" userId="e9f19f77-3c43-45b4-aa40-e880244cb77c" providerId="ADAL" clId="{6FBAEA7B-492C-4A94-BCAB-9DB737CA705B}" dt="2022-08-30T12:19:47.008" v="3316" actId="478"/>
          <ac:spMkLst>
            <pc:docMk/>
            <pc:sldMk cId="1465919219" sldId="3408"/>
            <ac:spMk id="44" creationId="{74EC511A-AF07-C305-B69B-EEFE92A4FD00}"/>
          </ac:spMkLst>
        </pc:spChg>
        <pc:spChg chg="add del mod">
          <ac:chgData name="Alexis Kinzelin" userId="e9f19f77-3c43-45b4-aa40-e880244cb77c" providerId="ADAL" clId="{6FBAEA7B-492C-4A94-BCAB-9DB737CA705B}" dt="2022-08-30T12:19:47.008" v="3316" actId="478"/>
          <ac:spMkLst>
            <pc:docMk/>
            <pc:sldMk cId="1465919219" sldId="3408"/>
            <ac:spMk id="45" creationId="{E3C4D008-E714-43B2-73C1-B9692114C96B}"/>
          </ac:spMkLst>
        </pc:spChg>
        <pc:spChg chg="add del mod">
          <ac:chgData name="Alexis Kinzelin" userId="e9f19f77-3c43-45b4-aa40-e880244cb77c" providerId="ADAL" clId="{6FBAEA7B-492C-4A94-BCAB-9DB737CA705B}" dt="2022-08-30T12:19:47.008" v="3316" actId="478"/>
          <ac:spMkLst>
            <pc:docMk/>
            <pc:sldMk cId="1465919219" sldId="3408"/>
            <ac:spMk id="46" creationId="{49F27E1A-5D3E-BA84-9332-FFA624E8A43F}"/>
          </ac:spMkLst>
        </pc:spChg>
        <pc:spChg chg="mod">
          <ac:chgData name="Alexis Kinzelin" userId="e9f19f77-3c43-45b4-aa40-e880244cb77c" providerId="ADAL" clId="{6FBAEA7B-492C-4A94-BCAB-9DB737CA705B}" dt="2022-08-30T12:29:59.823" v="3532" actId="1076"/>
          <ac:spMkLst>
            <pc:docMk/>
            <pc:sldMk cId="1465919219" sldId="3408"/>
            <ac:spMk id="47" creationId="{56C5240F-330B-EFDB-AF46-91F4D77301CB}"/>
          </ac:spMkLst>
        </pc:spChg>
        <pc:spChg chg="add del mod">
          <ac:chgData name="Alexis Kinzelin" userId="e9f19f77-3c43-45b4-aa40-e880244cb77c" providerId="ADAL" clId="{6FBAEA7B-492C-4A94-BCAB-9DB737CA705B}" dt="2022-08-30T12:19:47.008" v="3316" actId="478"/>
          <ac:spMkLst>
            <pc:docMk/>
            <pc:sldMk cId="1465919219" sldId="3408"/>
            <ac:spMk id="49" creationId="{FFD45E32-8634-8F01-8E6D-5A392139EEE4}"/>
          </ac:spMkLst>
        </pc:spChg>
        <pc:spChg chg="del mod">
          <ac:chgData name="Alexis Kinzelin" userId="e9f19f77-3c43-45b4-aa40-e880244cb77c" providerId="ADAL" clId="{6FBAEA7B-492C-4A94-BCAB-9DB737CA705B}" dt="2022-08-30T12:19:47.008" v="3316" actId="478"/>
          <ac:spMkLst>
            <pc:docMk/>
            <pc:sldMk cId="1465919219" sldId="3408"/>
            <ac:spMk id="50" creationId="{50772C15-F22B-86A2-4BB1-499D0003CA9D}"/>
          </ac:spMkLst>
        </pc:spChg>
        <pc:spChg chg="add del mod">
          <ac:chgData name="Alexis Kinzelin" userId="e9f19f77-3c43-45b4-aa40-e880244cb77c" providerId="ADAL" clId="{6FBAEA7B-492C-4A94-BCAB-9DB737CA705B}" dt="2022-08-30T12:19:47.008" v="3316" actId="478"/>
          <ac:spMkLst>
            <pc:docMk/>
            <pc:sldMk cId="1465919219" sldId="3408"/>
            <ac:spMk id="51" creationId="{545CD9FA-1B1B-D271-51C5-86A1273EE8A1}"/>
          </ac:spMkLst>
        </pc:spChg>
        <pc:spChg chg="mod">
          <ac:chgData name="Alexis Kinzelin" userId="e9f19f77-3c43-45b4-aa40-e880244cb77c" providerId="ADAL" clId="{6FBAEA7B-492C-4A94-BCAB-9DB737CA705B}" dt="2022-08-30T12:20:22.633" v="3325" actId="1076"/>
          <ac:spMkLst>
            <pc:docMk/>
            <pc:sldMk cId="1465919219" sldId="3408"/>
            <ac:spMk id="55" creationId="{C84AEE52-3716-B4ED-864D-5AB55D9813CE}"/>
          </ac:spMkLst>
        </pc:spChg>
        <pc:spChg chg="add mod">
          <ac:chgData name="Alexis Kinzelin" userId="e9f19f77-3c43-45b4-aa40-e880244cb77c" providerId="ADAL" clId="{6FBAEA7B-492C-4A94-BCAB-9DB737CA705B}" dt="2022-08-30T12:29:59.823" v="3532" actId="1076"/>
          <ac:spMkLst>
            <pc:docMk/>
            <pc:sldMk cId="1465919219" sldId="3408"/>
            <ac:spMk id="57" creationId="{F4A5AA31-FF09-3B2B-7F5A-7968A0C66466}"/>
          </ac:spMkLst>
        </pc:spChg>
        <pc:spChg chg="mod">
          <ac:chgData name="Alexis Kinzelin" userId="e9f19f77-3c43-45b4-aa40-e880244cb77c" providerId="ADAL" clId="{6FBAEA7B-492C-4A94-BCAB-9DB737CA705B}" dt="2022-08-30T12:29:59.823" v="3532" actId="1076"/>
          <ac:spMkLst>
            <pc:docMk/>
            <pc:sldMk cId="1465919219" sldId="3408"/>
            <ac:spMk id="58" creationId="{8A9851E8-89D7-475A-0DAE-6E6ABEF169F3}"/>
          </ac:spMkLst>
        </pc:spChg>
        <pc:spChg chg="add del mod">
          <ac:chgData name="Alexis Kinzelin" userId="e9f19f77-3c43-45b4-aa40-e880244cb77c" providerId="ADAL" clId="{6FBAEA7B-492C-4A94-BCAB-9DB737CA705B}" dt="2022-08-30T12:09:38.044" v="3156" actId="478"/>
          <ac:spMkLst>
            <pc:docMk/>
            <pc:sldMk cId="1465919219" sldId="3408"/>
            <ac:spMk id="62" creationId="{62796BF8-07CF-53AA-6E35-42FD92292E1B}"/>
          </ac:spMkLst>
        </pc:spChg>
        <pc:spChg chg="add mod ord">
          <ac:chgData name="Alexis Kinzelin" userId="e9f19f77-3c43-45b4-aa40-e880244cb77c" providerId="ADAL" clId="{6FBAEA7B-492C-4A94-BCAB-9DB737CA705B}" dt="2022-08-30T12:29:59.823" v="3532" actId="1076"/>
          <ac:spMkLst>
            <pc:docMk/>
            <pc:sldMk cId="1465919219" sldId="3408"/>
            <ac:spMk id="63" creationId="{A6AC329A-15D4-75AC-E5A6-F015AADE0C24}"/>
          </ac:spMkLst>
        </pc:spChg>
        <pc:spChg chg="add mod ord">
          <ac:chgData name="Alexis Kinzelin" userId="e9f19f77-3c43-45b4-aa40-e880244cb77c" providerId="ADAL" clId="{6FBAEA7B-492C-4A94-BCAB-9DB737CA705B}" dt="2022-08-30T12:29:59.823" v="3532" actId="1076"/>
          <ac:spMkLst>
            <pc:docMk/>
            <pc:sldMk cId="1465919219" sldId="3408"/>
            <ac:spMk id="64" creationId="{6E1FE901-0755-CCF3-B312-D141C57516F1}"/>
          </ac:spMkLst>
        </pc:spChg>
        <pc:spChg chg="add del mod">
          <ac:chgData name="Alexis Kinzelin" userId="e9f19f77-3c43-45b4-aa40-e880244cb77c" providerId="ADAL" clId="{6FBAEA7B-492C-4A94-BCAB-9DB737CA705B}" dt="2022-08-30T12:20:56.317" v="3334" actId="478"/>
          <ac:spMkLst>
            <pc:docMk/>
            <pc:sldMk cId="1465919219" sldId="3408"/>
            <ac:spMk id="65" creationId="{E7A9F1C6-710F-3FAA-B564-957A0EE60E07}"/>
          </ac:spMkLst>
        </pc:spChg>
        <pc:spChg chg="add del mod">
          <ac:chgData name="Alexis Kinzelin" userId="e9f19f77-3c43-45b4-aa40-e880244cb77c" providerId="ADAL" clId="{6FBAEA7B-492C-4A94-BCAB-9DB737CA705B}" dt="2022-08-30T12:13:27.674" v="3236" actId="478"/>
          <ac:spMkLst>
            <pc:docMk/>
            <pc:sldMk cId="1465919219" sldId="3408"/>
            <ac:spMk id="66" creationId="{F2CDD4A1-C591-1C8E-F1C5-F7B5F015F4DB}"/>
          </ac:spMkLst>
        </pc:spChg>
        <pc:spChg chg="add mod">
          <ac:chgData name="Alexis Kinzelin" userId="e9f19f77-3c43-45b4-aa40-e880244cb77c" providerId="ADAL" clId="{6FBAEA7B-492C-4A94-BCAB-9DB737CA705B}" dt="2022-08-30T12:29:59.823" v="3532" actId="1076"/>
          <ac:spMkLst>
            <pc:docMk/>
            <pc:sldMk cId="1465919219" sldId="3408"/>
            <ac:spMk id="83" creationId="{0AA09A05-19CD-651D-7A3C-F21C21E6E328}"/>
          </ac:spMkLst>
        </pc:spChg>
        <pc:spChg chg="add mod">
          <ac:chgData name="Alexis Kinzelin" userId="e9f19f77-3c43-45b4-aa40-e880244cb77c" providerId="ADAL" clId="{6FBAEA7B-492C-4A94-BCAB-9DB737CA705B}" dt="2022-08-30T12:29:59.823" v="3532" actId="1076"/>
          <ac:spMkLst>
            <pc:docMk/>
            <pc:sldMk cId="1465919219" sldId="3408"/>
            <ac:spMk id="86" creationId="{4C23D976-529A-6F2F-6ADE-2A9E86241908}"/>
          </ac:spMkLst>
        </pc:spChg>
        <pc:grpChg chg="add del mod">
          <ac:chgData name="Alexis Kinzelin" userId="e9f19f77-3c43-45b4-aa40-e880244cb77c" providerId="ADAL" clId="{6FBAEA7B-492C-4A94-BCAB-9DB737CA705B}" dt="2022-08-30T09:12:02.664" v="2531"/>
          <ac:grpSpMkLst>
            <pc:docMk/>
            <pc:sldMk cId="1465919219" sldId="3408"/>
            <ac:grpSpMk id="20" creationId="{46CB02B8-219F-B6ED-34E4-C1BBBEEE73B0}"/>
          </ac:grpSpMkLst>
        </pc:grpChg>
        <pc:grpChg chg="mod">
          <ac:chgData name="Alexis Kinzelin" userId="e9f19f77-3c43-45b4-aa40-e880244cb77c" providerId="ADAL" clId="{6FBAEA7B-492C-4A94-BCAB-9DB737CA705B}" dt="2022-08-29T14:25:26.052" v="261"/>
          <ac:grpSpMkLst>
            <pc:docMk/>
            <pc:sldMk cId="1465919219" sldId="3408"/>
            <ac:grpSpMk id="31" creationId="{FF04CD1E-8552-869E-CD9A-A29337DF8E0E}"/>
          </ac:grpSpMkLst>
        </pc:grpChg>
        <pc:grpChg chg="mod">
          <ac:chgData name="Alexis Kinzelin" userId="e9f19f77-3c43-45b4-aa40-e880244cb77c" providerId="ADAL" clId="{6FBAEA7B-492C-4A94-BCAB-9DB737CA705B}" dt="2022-08-29T14:25:36.127" v="284"/>
          <ac:grpSpMkLst>
            <pc:docMk/>
            <pc:sldMk cId="1465919219" sldId="3408"/>
            <ac:grpSpMk id="41" creationId="{6C976899-5E04-C792-2AD5-B750136DCA6E}"/>
          </ac:grpSpMkLst>
        </pc:grpChg>
        <pc:grpChg chg="add del mod">
          <ac:chgData name="Alexis Kinzelin" userId="e9f19f77-3c43-45b4-aa40-e880244cb77c" providerId="ADAL" clId="{6FBAEA7B-492C-4A94-BCAB-9DB737CA705B}" dt="2022-08-30T12:20:26.950" v="3331" actId="478"/>
          <ac:grpSpMkLst>
            <pc:docMk/>
            <pc:sldMk cId="1465919219" sldId="3408"/>
            <ac:grpSpMk id="54" creationId="{1604AA02-DDAB-F32B-5AC5-332B27962402}"/>
          </ac:grpSpMkLst>
        </pc:grpChg>
        <pc:grpChg chg="add del mod">
          <ac:chgData name="Alexis Kinzelin" userId="e9f19f77-3c43-45b4-aa40-e880244cb77c" providerId="ADAL" clId="{6FBAEA7B-492C-4A94-BCAB-9DB737CA705B}" dt="2022-08-29T14:26:12.998" v="335"/>
          <ac:grpSpMkLst>
            <pc:docMk/>
            <pc:sldMk cId="1465919219" sldId="3408"/>
            <ac:grpSpMk id="62" creationId="{1746CFCD-98F6-A31E-EADE-FC6E2DA2FE88}"/>
          </ac:grpSpMkLst>
        </pc:grpChg>
        <pc:grpChg chg="add del mod">
          <ac:chgData name="Alexis Kinzelin" userId="e9f19f77-3c43-45b4-aa40-e880244cb77c" providerId="ADAL" clId="{6FBAEA7B-492C-4A94-BCAB-9DB737CA705B}" dt="2022-08-29T14:26:12.998" v="335"/>
          <ac:grpSpMkLst>
            <pc:docMk/>
            <pc:sldMk cId="1465919219" sldId="3408"/>
            <ac:grpSpMk id="63" creationId="{366FD763-367F-ECFC-0D0D-A5C5B04C3CC9}"/>
          </ac:grpSpMkLst>
        </pc:grpChg>
        <pc:grpChg chg="mod">
          <ac:chgData name="Alexis Kinzelin" userId="e9f19f77-3c43-45b4-aa40-e880244cb77c" providerId="ADAL" clId="{6FBAEA7B-492C-4A94-BCAB-9DB737CA705B}" dt="2022-08-29T14:26:11.271" v="322"/>
          <ac:grpSpMkLst>
            <pc:docMk/>
            <pc:sldMk cId="1465919219" sldId="3408"/>
            <ac:grpSpMk id="76" creationId="{F1C5AB28-0C93-6647-2E4C-36CE2FC93B1C}"/>
          </ac:grpSpMkLst>
        </pc:grpChg>
        <pc:grpChg chg="del mod">
          <ac:chgData name="Alexis Kinzelin" userId="e9f19f77-3c43-45b4-aa40-e880244cb77c" providerId="ADAL" clId="{6FBAEA7B-492C-4A94-BCAB-9DB737CA705B}" dt="2022-08-29T14:26:36.446" v="353" actId="478"/>
          <ac:grpSpMkLst>
            <pc:docMk/>
            <pc:sldMk cId="1465919219" sldId="3408"/>
            <ac:grpSpMk id="88" creationId="{763CDDEC-241E-302A-2DF7-EBE8B8B12AD5}"/>
          </ac:grpSpMkLst>
        </pc:grpChg>
        <pc:grpChg chg="del mod">
          <ac:chgData name="Alexis Kinzelin" userId="e9f19f77-3c43-45b4-aa40-e880244cb77c" providerId="ADAL" clId="{6FBAEA7B-492C-4A94-BCAB-9DB737CA705B}" dt="2022-08-29T14:26:36.446" v="353" actId="478"/>
          <ac:grpSpMkLst>
            <pc:docMk/>
            <pc:sldMk cId="1465919219" sldId="3408"/>
            <ac:grpSpMk id="89" creationId="{53C3F4FD-28E7-B6ED-04BA-E8D51EF1C6F9}"/>
          </ac:grpSpMkLst>
        </pc:grpChg>
        <pc:picChg chg="add del mod">
          <ac:chgData name="Alexis Kinzelin" userId="e9f19f77-3c43-45b4-aa40-e880244cb77c" providerId="ADAL" clId="{6FBAEA7B-492C-4A94-BCAB-9DB737CA705B}" dt="2022-08-30T11:56:26.632" v="2982" actId="478"/>
          <ac:picMkLst>
            <pc:docMk/>
            <pc:sldMk cId="1465919219" sldId="3408"/>
            <ac:picMk id="8" creationId="{7C4FDDB5-3330-A666-FEC8-70F0B5637F53}"/>
          </ac:picMkLst>
        </pc:picChg>
        <pc:picChg chg="add">
          <ac:chgData name="Alexis Kinzelin" userId="e9f19f77-3c43-45b4-aa40-e880244cb77c" providerId="ADAL" clId="{6FBAEA7B-492C-4A94-BCAB-9DB737CA705B}" dt="2022-08-29T16:35:55.249" v="2491" actId="22"/>
          <ac:picMkLst>
            <pc:docMk/>
            <pc:sldMk cId="1465919219" sldId="3408"/>
            <ac:picMk id="11" creationId="{DE87E705-6367-C64C-5026-BE9A21804784}"/>
          </ac:picMkLst>
        </pc:picChg>
        <pc:picChg chg="add mod">
          <ac:chgData name="Alexis Kinzelin" userId="e9f19f77-3c43-45b4-aa40-e880244cb77c" providerId="ADAL" clId="{6FBAEA7B-492C-4A94-BCAB-9DB737CA705B}" dt="2022-08-29T16:36:12.727" v="2492" actId="1076"/>
          <ac:picMkLst>
            <pc:docMk/>
            <pc:sldMk cId="1465919219" sldId="3408"/>
            <ac:picMk id="14" creationId="{EFB9DBF5-1FC2-274D-F057-4A28252AACCE}"/>
          </ac:picMkLst>
        </pc:picChg>
        <pc:picChg chg="add mod">
          <ac:chgData name="Alexis Kinzelin" userId="e9f19f77-3c43-45b4-aa40-e880244cb77c" providerId="ADAL" clId="{6FBAEA7B-492C-4A94-BCAB-9DB737CA705B}" dt="2022-08-29T16:36:12.727" v="2492" actId="1076"/>
          <ac:picMkLst>
            <pc:docMk/>
            <pc:sldMk cId="1465919219" sldId="3408"/>
            <ac:picMk id="16" creationId="{CF81BBFC-1339-FBFB-498F-5DA989DA48D2}"/>
          </ac:picMkLst>
        </pc:picChg>
        <pc:picChg chg="mod">
          <ac:chgData name="Alexis Kinzelin" userId="e9f19f77-3c43-45b4-aa40-e880244cb77c" providerId="ADAL" clId="{6FBAEA7B-492C-4A94-BCAB-9DB737CA705B}" dt="2022-08-30T12:29:59.823" v="3532" actId="1076"/>
          <ac:picMkLst>
            <pc:docMk/>
            <pc:sldMk cId="1465919219" sldId="3408"/>
            <ac:picMk id="17" creationId="{2B6782DB-6731-E47B-6155-E320C2BFD2F3}"/>
          </ac:picMkLst>
        </pc:picChg>
        <pc:picChg chg="add mod">
          <ac:chgData name="Alexis Kinzelin" userId="e9f19f77-3c43-45b4-aa40-e880244cb77c" providerId="ADAL" clId="{6FBAEA7B-492C-4A94-BCAB-9DB737CA705B}" dt="2022-08-29T16:36:12.727" v="2492" actId="1076"/>
          <ac:picMkLst>
            <pc:docMk/>
            <pc:sldMk cId="1465919219" sldId="3408"/>
            <ac:picMk id="19" creationId="{D6DBC356-13CD-893F-AAE1-4D448408E94C}"/>
          </ac:picMkLst>
        </pc:picChg>
        <pc:picChg chg="mod">
          <ac:chgData name="Alexis Kinzelin" userId="e9f19f77-3c43-45b4-aa40-e880244cb77c" providerId="ADAL" clId="{6FBAEA7B-492C-4A94-BCAB-9DB737CA705B}" dt="2022-08-30T12:29:59.823" v="3532" actId="1076"/>
          <ac:picMkLst>
            <pc:docMk/>
            <pc:sldMk cId="1465919219" sldId="3408"/>
            <ac:picMk id="21" creationId="{D541EE9F-B049-FEFA-A2E4-8F0282F6EA7D}"/>
          </ac:picMkLst>
        </pc:picChg>
        <pc:picChg chg="mod">
          <ac:chgData name="Alexis Kinzelin" userId="e9f19f77-3c43-45b4-aa40-e880244cb77c" providerId="ADAL" clId="{6FBAEA7B-492C-4A94-BCAB-9DB737CA705B}" dt="2022-08-30T09:11:13.839" v="2510"/>
          <ac:picMkLst>
            <pc:docMk/>
            <pc:sldMk cId="1465919219" sldId="3408"/>
            <ac:picMk id="22" creationId="{1B5C40C1-2D27-27AB-8C1A-20A9EF3E89CC}"/>
          </ac:picMkLst>
        </pc:picChg>
        <pc:picChg chg="mod">
          <ac:chgData name="Alexis Kinzelin" userId="e9f19f77-3c43-45b4-aa40-e880244cb77c" providerId="ADAL" clId="{6FBAEA7B-492C-4A94-BCAB-9DB737CA705B}" dt="2022-08-30T12:29:59.823" v="3532" actId="1076"/>
          <ac:picMkLst>
            <pc:docMk/>
            <pc:sldMk cId="1465919219" sldId="3408"/>
            <ac:picMk id="23" creationId="{E1A696C5-ABB5-74B2-54A9-30B1CE1A936F}"/>
          </ac:picMkLst>
        </pc:picChg>
        <pc:picChg chg="mod">
          <ac:chgData name="Alexis Kinzelin" userId="e9f19f77-3c43-45b4-aa40-e880244cb77c" providerId="ADAL" clId="{6FBAEA7B-492C-4A94-BCAB-9DB737CA705B}" dt="2022-08-30T09:11:13.839" v="2510"/>
          <ac:picMkLst>
            <pc:docMk/>
            <pc:sldMk cId="1465919219" sldId="3408"/>
            <ac:picMk id="24" creationId="{3D549B3A-0A9E-31D3-B67D-B2409889C796}"/>
          </ac:picMkLst>
        </pc:picChg>
        <pc:picChg chg="mod">
          <ac:chgData name="Alexis Kinzelin" userId="e9f19f77-3c43-45b4-aa40-e880244cb77c" providerId="ADAL" clId="{6FBAEA7B-492C-4A94-BCAB-9DB737CA705B}" dt="2022-08-30T12:29:59.823" v="3532" actId="1076"/>
          <ac:picMkLst>
            <pc:docMk/>
            <pc:sldMk cId="1465919219" sldId="3408"/>
            <ac:picMk id="25" creationId="{0AFD357A-9C81-3310-70C6-402B00E280C5}"/>
          </ac:picMkLst>
        </pc:picChg>
        <pc:picChg chg="del mod">
          <ac:chgData name="Alexis Kinzelin" userId="e9f19f77-3c43-45b4-aa40-e880244cb77c" providerId="ADAL" clId="{6FBAEA7B-492C-4A94-BCAB-9DB737CA705B}" dt="2022-08-30T12:20:32.291" v="3333" actId="478"/>
          <ac:picMkLst>
            <pc:docMk/>
            <pc:sldMk cId="1465919219" sldId="3408"/>
            <ac:picMk id="27" creationId="{07451E15-3921-C770-E5CB-F87090405C10}"/>
          </ac:picMkLst>
        </pc:picChg>
        <pc:picChg chg="mod">
          <ac:chgData name="Alexis Kinzelin" userId="e9f19f77-3c43-45b4-aa40-e880244cb77c" providerId="ADAL" clId="{6FBAEA7B-492C-4A94-BCAB-9DB737CA705B}" dt="2022-08-30T12:29:59.823" v="3532" actId="1076"/>
          <ac:picMkLst>
            <pc:docMk/>
            <pc:sldMk cId="1465919219" sldId="3408"/>
            <ac:picMk id="29" creationId="{19B42831-CACD-05C7-32F3-10FBEB4ED41F}"/>
          </ac:picMkLst>
        </pc:picChg>
        <pc:picChg chg="add mod">
          <ac:chgData name="Alexis Kinzelin" userId="e9f19f77-3c43-45b4-aa40-e880244cb77c" providerId="ADAL" clId="{6FBAEA7B-492C-4A94-BCAB-9DB737CA705B}" dt="2022-08-30T12:29:59.823" v="3532" actId="1076"/>
          <ac:picMkLst>
            <pc:docMk/>
            <pc:sldMk cId="1465919219" sldId="3408"/>
            <ac:picMk id="53" creationId="{F316FA39-3A5B-6A60-8350-106098195FE1}"/>
          </ac:picMkLst>
        </pc:picChg>
        <pc:picChg chg="mod">
          <ac:chgData name="Alexis Kinzelin" userId="e9f19f77-3c43-45b4-aa40-e880244cb77c" providerId="ADAL" clId="{6FBAEA7B-492C-4A94-BCAB-9DB737CA705B}" dt="2022-08-30T12:20:22.633" v="3325" actId="1076"/>
          <ac:picMkLst>
            <pc:docMk/>
            <pc:sldMk cId="1465919219" sldId="3408"/>
            <ac:picMk id="56" creationId="{3B6763EC-135D-2BB4-23FE-F5BB3452F339}"/>
          </ac:picMkLst>
        </pc:picChg>
        <pc:picChg chg="add del">
          <ac:chgData name="Alexis Kinzelin" userId="e9f19f77-3c43-45b4-aa40-e880244cb77c" providerId="ADAL" clId="{6FBAEA7B-492C-4A94-BCAB-9DB737CA705B}" dt="2022-08-30T12:09:21.245" v="3148" actId="22"/>
          <ac:picMkLst>
            <pc:docMk/>
            <pc:sldMk cId="1465919219" sldId="3408"/>
            <ac:picMk id="61" creationId="{A15D8F5F-2829-E050-0CBD-C481F3CA7FAB}"/>
          </ac:picMkLst>
        </pc:picChg>
        <pc:picChg chg="add del mod">
          <ac:chgData name="Alexis Kinzelin" userId="e9f19f77-3c43-45b4-aa40-e880244cb77c" providerId="ADAL" clId="{6FBAEA7B-492C-4A94-BCAB-9DB737CA705B}" dt="2022-08-30T12:20:23.313" v="3327" actId="22"/>
          <ac:picMkLst>
            <pc:docMk/>
            <pc:sldMk cId="1465919219" sldId="3408"/>
            <ac:picMk id="78" creationId="{51D93BB3-734D-E064-2E93-E4024B29A6EC}"/>
          </ac:picMkLst>
        </pc:picChg>
        <pc:picChg chg="add mod">
          <ac:chgData name="Alexis Kinzelin" userId="e9f19f77-3c43-45b4-aa40-e880244cb77c" providerId="ADAL" clId="{6FBAEA7B-492C-4A94-BCAB-9DB737CA705B}" dt="2022-08-30T12:29:59.823" v="3532" actId="1076"/>
          <ac:picMkLst>
            <pc:docMk/>
            <pc:sldMk cId="1465919219" sldId="3408"/>
            <ac:picMk id="80" creationId="{A45D74F8-8C01-053F-FA76-F45E74330FFD}"/>
          </ac:picMkLst>
        </pc:picChg>
        <pc:picChg chg="add mod">
          <ac:chgData name="Alexis Kinzelin" userId="e9f19f77-3c43-45b4-aa40-e880244cb77c" providerId="ADAL" clId="{6FBAEA7B-492C-4A94-BCAB-9DB737CA705B}" dt="2022-08-30T12:29:59.823" v="3532" actId="1076"/>
          <ac:picMkLst>
            <pc:docMk/>
            <pc:sldMk cId="1465919219" sldId="3408"/>
            <ac:picMk id="89" creationId="{F749C57F-8C06-5E15-CF9F-8D1003221314}"/>
          </ac:picMkLst>
        </pc:picChg>
        <pc:picChg chg="add mod">
          <ac:chgData name="Alexis Kinzelin" userId="e9f19f77-3c43-45b4-aa40-e880244cb77c" providerId="ADAL" clId="{6FBAEA7B-492C-4A94-BCAB-9DB737CA705B}" dt="2022-08-30T12:29:59.823" v="3532" actId="1076"/>
          <ac:picMkLst>
            <pc:docMk/>
            <pc:sldMk cId="1465919219" sldId="3408"/>
            <ac:picMk id="91" creationId="{2DC17971-0E92-DD68-F799-807C4E376A28}"/>
          </ac:picMkLst>
        </pc:picChg>
        <pc:picChg chg="add del mod">
          <ac:chgData name="Alexis Kinzelin" userId="e9f19f77-3c43-45b4-aa40-e880244cb77c" providerId="ADAL" clId="{6FBAEA7B-492C-4A94-BCAB-9DB737CA705B}" dt="2022-08-30T12:22:24.252" v="3367" actId="21"/>
          <ac:picMkLst>
            <pc:docMk/>
            <pc:sldMk cId="1465919219" sldId="3408"/>
            <ac:picMk id="1026" creationId="{921A373A-5742-39E1-83B3-29D0AE99505E}"/>
          </ac:picMkLst>
        </pc:picChg>
        <pc:picChg chg="add del mod">
          <ac:chgData name="Alexis Kinzelin" userId="e9f19f77-3c43-45b4-aa40-e880244cb77c" providerId="ADAL" clId="{6FBAEA7B-492C-4A94-BCAB-9DB737CA705B}" dt="2022-08-30T12:19:15.981" v="3307" actId="478"/>
          <ac:picMkLst>
            <pc:docMk/>
            <pc:sldMk cId="1465919219" sldId="3408"/>
            <ac:picMk id="1028" creationId="{DFF7AC8B-2570-4534-23A2-019BC3A7DEA4}"/>
          </ac:picMkLst>
        </pc:picChg>
        <pc:inkChg chg="add del mod">
          <ac:chgData name="Alexis Kinzelin" userId="e9f19f77-3c43-45b4-aa40-e880244cb77c" providerId="ADAL" clId="{6FBAEA7B-492C-4A94-BCAB-9DB737CA705B}" dt="2022-08-29T14:25:28.441" v="272" actId="9405"/>
          <ac:inkMkLst>
            <pc:docMk/>
            <pc:sldMk cId="1465919219" sldId="3408"/>
            <ac:inkMk id="8" creationId="{92B18631-9166-F868-3658-1B9823081DE6}"/>
          </ac:inkMkLst>
        </pc:inkChg>
        <pc:inkChg chg="add del mod">
          <ac:chgData name="Alexis Kinzelin" userId="e9f19f77-3c43-45b4-aa40-e880244cb77c" providerId="ADAL" clId="{6FBAEA7B-492C-4A94-BCAB-9DB737CA705B}" dt="2022-08-29T14:25:28.143" v="271" actId="9405"/>
          <ac:inkMkLst>
            <pc:docMk/>
            <pc:sldMk cId="1465919219" sldId="3408"/>
            <ac:inkMk id="11" creationId="{8803BD19-6015-C7CB-4C16-29A1CCE02D64}"/>
          </ac:inkMkLst>
        </pc:inkChg>
        <pc:inkChg chg="add del mod">
          <ac:chgData name="Alexis Kinzelin" userId="e9f19f77-3c43-45b4-aa40-e880244cb77c" providerId="ADAL" clId="{6FBAEA7B-492C-4A94-BCAB-9DB737CA705B}" dt="2022-08-29T14:25:27.831" v="270" actId="9405"/>
          <ac:inkMkLst>
            <pc:docMk/>
            <pc:sldMk cId="1465919219" sldId="3408"/>
            <ac:inkMk id="13" creationId="{CF63BF6C-B6A6-35EA-EF9A-487395E5BE29}"/>
          </ac:inkMkLst>
        </pc:inkChg>
        <pc:inkChg chg="add del mod">
          <ac:chgData name="Alexis Kinzelin" userId="e9f19f77-3c43-45b4-aa40-e880244cb77c" providerId="ADAL" clId="{6FBAEA7B-492C-4A94-BCAB-9DB737CA705B}" dt="2022-08-29T14:25:27.655" v="269" actId="9405"/>
          <ac:inkMkLst>
            <pc:docMk/>
            <pc:sldMk cId="1465919219" sldId="3408"/>
            <ac:inkMk id="14" creationId="{7DD76F29-1FA6-765B-0AFB-BBEE9CD2CDC3}"/>
          </ac:inkMkLst>
        </pc:inkChg>
        <pc:inkChg chg="add del mod">
          <ac:chgData name="Alexis Kinzelin" userId="e9f19f77-3c43-45b4-aa40-e880244cb77c" providerId="ADAL" clId="{6FBAEA7B-492C-4A94-BCAB-9DB737CA705B}" dt="2022-08-29T14:25:27.467" v="268" actId="9405"/>
          <ac:inkMkLst>
            <pc:docMk/>
            <pc:sldMk cId="1465919219" sldId="3408"/>
            <ac:inkMk id="15" creationId="{190B7574-B22C-9184-5156-4FBBFD23035D}"/>
          </ac:inkMkLst>
        </pc:inkChg>
        <pc:inkChg chg="add del mod">
          <ac:chgData name="Alexis Kinzelin" userId="e9f19f77-3c43-45b4-aa40-e880244cb77c" providerId="ADAL" clId="{6FBAEA7B-492C-4A94-BCAB-9DB737CA705B}" dt="2022-08-29T14:25:27.278" v="267" actId="9405"/>
          <ac:inkMkLst>
            <pc:docMk/>
            <pc:sldMk cId="1465919219" sldId="3408"/>
            <ac:inkMk id="16" creationId="{339B6EFD-B706-8BB9-8DBD-287D3273E4E6}"/>
          </ac:inkMkLst>
        </pc:inkChg>
        <pc:inkChg chg="add del mod">
          <ac:chgData name="Alexis Kinzelin" userId="e9f19f77-3c43-45b4-aa40-e880244cb77c" providerId="ADAL" clId="{6FBAEA7B-492C-4A94-BCAB-9DB737CA705B}" dt="2022-08-29T14:25:27.090" v="266" actId="9405"/>
          <ac:inkMkLst>
            <pc:docMk/>
            <pc:sldMk cId="1465919219" sldId="3408"/>
            <ac:inkMk id="18" creationId="{D02AA3E6-8A77-5068-0F7A-E78A3B09BA4D}"/>
          </ac:inkMkLst>
        </pc:inkChg>
        <pc:inkChg chg="add del mod">
          <ac:chgData name="Alexis Kinzelin" userId="e9f19f77-3c43-45b4-aa40-e880244cb77c" providerId="ADAL" clId="{6FBAEA7B-492C-4A94-BCAB-9DB737CA705B}" dt="2022-08-29T14:25:26.917" v="265" actId="9405"/>
          <ac:inkMkLst>
            <pc:docMk/>
            <pc:sldMk cId="1465919219" sldId="3408"/>
            <ac:inkMk id="19" creationId="{B1AC27E6-D4D0-ADD1-329C-6624891EF539}"/>
          </ac:inkMkLst>
        </pc:inkChg>
        <pc:inkChg chg="add del mod">
          <ac:chgData name="Alexis Kinzelin" userId="e9f19f77-3c43-45b4-aa40-e880244cb77c" providerId="ADAL" clId="{6FBAEA7B-492C-4A94-BCAB-9DB737CA705B}" dt="2022-08-29T14:25:26.744" v="264" actId="9405"/>
          <ac:inkMkLst>
            <pc:docMk/>
            <pc:sldMk cId="1465919219" sldId="3408"/>
            <ac:inkMk id="20" creationId="{6A6D521A-33F6-B6CE-CEF0-B14989C2C126}"/>
          </ac:inkMkLst>
        </pc:inkChg>
        <pc:inkChg chg="add del mod">
          <ac:chgData name="Alexis Kinzelin" userId="e9f19f77-3c43-45b4-aa40-e880244cb77c" providerId="ADAL" clId="{6FBAEA7B-492C-4A94-BCAB-9DB737CA705B}" dt="2022-08-29T14:25:26.586" v="263" actId="9405"/>
          <ac:inkMkLst>
            <pc:docMk/>
            <pc:sldMk cId="1465919219" sldId="3408"/>
            <ac:inkMk id="22" creationId="{57299BFC-9F39-C06D-DBD0-EDACFDA08DA7}"/>
          </ac:inkMkLst>
        </pc:inkChg>
        <pc:inkChg chg="add del mod">
          <ac:chgData name="Alexis Kinzelin" userId="e9f19f77-3c43-45b4-aa40-e880244cb77c" providerId="ADAL" clId="{6FBAEA7B-492C-4A94-BCAB-9DB737CA705B}" dt="2022-08-29T14:25:26.350" v="262" actId="9405"/>
          <ac:inkMkLst>
            <pc:docMk/>
            <pc:sldMk cId="1465919219" sldId="3408"/>
            <ac:inkMk id="24" creationId="{205E0535-1ED8-FB8C-DA66-0E0FB07EC23F}"/>
          </ac:inkMkLst>
        </pc:inkChg>
        <pc:inkChg chg="add del mod">
          <ac:chgData name="Alexis Kinzelin" userId="e9f19f77-3c43-45b4-aa40-e880244cb77c" providerId="ADAL" clId="{6FBAEA7B-492C-4A94-BCAB-9DB737CA705B}" dt="2022-08-29T14:25:26.052" v="261"/>
          <ac:inkMkLst>
            <pc:docMk/>
            <pc:sldMk cId="1465919219" sldId="3408"/>
            <ac:inkMk id="26" creationId="{B59472AC-D439-558E-9F7B-EDB5EDFB9394}"/>
          </ac:inkMkLst>
        </pc:inkChg>
        <pc:inkChg chg="add del">
          <ac:chgData name="Alexis Kinzelin" userId="e9f19f77-3c43-45b4-aa40-e880244cb77c" providerId="ADAL" clId="{6FBAEA7B-492C-4A94-BCAB-9DB737CA705B}" dt="2022-08-29T14:25:37.759" v="292" actId="9405"/>
          <ac:inkMkLst>
            <pc:docMk/>
            <pc:sldMk cId="1465919219" sldId="3408"/>
            <ac:inkMk id="32" creationId="{463B6AA3-786A-E8B2-225C-E4CDBE1B78BE}"/>
          </ac:inkMkLst>
        </pc:inkChg>
        <pc:inkChg chg="add del">
          <ac:chgData name="Alexis Kinzelin" userId="e9f19f77-3c43-45b4-aa40-e880244cb77c" providerId="ADAL" clId="{6FBAEA7B-492C-4A94-BCAB-9DB737CA705B}" dt="2022-08-29T14:25:37.461" v="291" actId="9405"/>
          <ac:inkMkLst>
            <pc:docMk/>
            <pc:sldMk cId="1465919219" sldId="3408"/>
            <ac:inkMk id="33" creationId="{3B3CACB6-E0DC-7ECC-2712-F0410B48259A}"/>
          </ac:inkMkLst>
        </pc:inkChg>
        <pc:inkChg chg="add del mod">
          <ac:chgData name="Alexis Kinzelin" userId="e9f19f77-3c43-45b4-aa40-e880244cb77c" providerId="ADAL" clId="{6FBAEA7B-492C-4A94-BCAB-9DB737CA705B}" dt="2022-08-29T14:25:37.249" v="290" actId="9405"/>
          <ac:inkMkLst>
            <pc:docMk/>
            <pc:sldMk cId="1465919219" sldId="3408"/>
            <ac:inkMk id="34" creationId="{82163EDC-89C0-97B0-CA18-80BAD93FA2EE}"/>
          </ac:inkMkLst>
        </pc:inkChg>
        <pc:inkChg chg="add del mod">
          <ac:chgData name="Alexis Kinzelin" userId="e9f19f77-3c43-45b4-aa40-e880244cb77c" providerId="ADAL" clId="{6FBAEA7B-492C-4A94-BCAB-9DB737CA705B}" dt="2022-08-29T14:25:37.021" v="289" actId="9405"/>
          <ac:inkMkLst>
            <pc:docMk/>
            <pc:sldMk cId="1465919219" sldId="3408"/>
            <ac:inkMk id="35" creationId="{95950667-D37B-21D7-A8F5-2771B11AC1DC}"/>
          </ac:inkMkLst>
        </pc:inkChg>
        <pc:inkChg chg="add del mod">
          <ac:chgData name="Alexis Kinzelin" userId="e9f19f77-3c43-45b4-aa40-e880244cb77c" providerId="ADAL" clId="{6FBAEA7B-492C-4A94-BCAB-9DB737CA705B}" dt="2022-08-29T14:25:36.848" v="288" actId="9405"/>
          <ac:inkMkLst>
            <pc:docMk/>
            <pc:sldMk cId="1465919219" sldId="3408"/>
            <ac:inkMk id="36" creationId="{A1AE0EAB-287F-E1BB-F241-83EF8E7A50A0}"/>
          </ac:inkMkLst>
        </pc:inkChg>
        <pc:inkChg chg="add del mod">
          <ac:chgData name="Alexis Kinzelin" userId="e9f19f77-3c43-45b4-aa40-e880244cb77c" providerId="ADAL" clId="{6FBAEA7B-492C-4A94-BCAB-9DB737CA705B}" dt="2022-08-29T14:25:36.707" v="287" actId="9405"/>
          <ac:inkMkLst>
            <pc:docMk/>
            <pc:sldMk cId="1465919219" sldId="3408"/>
            <ac:inkMk id="37" creationId="{2FF3EED4-8980-0A9F-C68F-7ED19D8D8EE7}"/>
          </ac:inkMkLst>
        </pc:inkChg>
        <pc:inkChg chg="add del mod">
          <ac:chgData name="Alexis Kinzelin" userId="e9f19f77-3c43-45b4-aa40-e880244cb77c" providerId="ADAL" clId="{6FBAEA7B-492C-4A94-BCAB-9DB737CA705B}" dt="2022-08-29T14:25:36.548" v="286" actId="9405"/>
          <ac:inkMkLst>
            <pc:docMk/>
            <pc:sldMk cId="1465919219" sldId="3408"/>
            <ac:inkMk id="38" creationId="{CEBD2405-6F2F-3C86-350B-95D038B88D76}"/>
          </ac:inkMkLst>
        </pc:inkChg>
        <pc:inkChg chg="add del mod">
          <ac:chgData name="Alexis Kinzelin" userId="e9f19f77-3c43-45b4-aa40-e880244cb77c" providerId="ADAL" clId="{6FBAEA7B-492C-4A94-BCAB-9DB737CA705B}" dt="2022-08-29T14:25:36.363" v="285" actId="9405"/>
          <ac:inkMkLst>
            <pc:docMk/>
            <pc:sldMk cId="1465919219" sldId="3408"/>
            <ac:inkMk id="39" creationId="{FB9B987C-CC05-B46D-A640-5BB98896F40E}"/>
          </ac:inkMkLst>
        </pc:inkChg>
        <pc:inkChg chg="add del mod">
          <ac:chgData name="Alexis Kinzelin" userId="e9f19f77-3c43-45b4-aa40-e880244cb77c" providerId="ADAL" clId="{6FBAEA7B-492C-4A94-BCAB-9DB737CA705B}" dt="2022-08-29T14:25:36.127" v="284"/>
          <ac:inkMkLst>
            <pc:docMk/>
            <pc:sldMk cId="1465919219" sldId="3408"/>
            <ac:inkMk id="40" creationId="{F0109ED1-1357-76F3-DE49-71BB1A8FDFEA}"/>
          </ac:inkMkLst>
        </pc:inkChg>
        <pc:inkChg chg="add del mod">
          <ac:chgData name="Alexis Kinzelin" userId="e9f19f77-3c43-45b4-aa40-e880244cb77c" providerId="ADAL" clId="{6FBAEA7B-492C-4A94-BCAB-9DB737CA705B}" dt="2022-08-29T14:26:21.155" v="343" actId="478"/>
          <ac:inkMkLst>
            <pc:docMk/>
            <pc:sldMk cId="1465919219" sldId="3408"/>
            <ac:inkMk id="42" creationId="{C10F7118-EAB3-E62D-2687-174B79297969}"/>
          </ac:inkMkLst>
        </pc:inkChg>
        <pc:inkChg chg="add del mod">
          <ac:chgData name="Alexis Kinzelin" userId="e9f19f77-3c43-45b4-aa40-e880244cb77c" providerId="ADAL" clId="{6FBAEA7B-492C-4A94-BCAB-9DB737CA705B}" dt="2022-08-29T14:26:21.155" v="343" actId="478"/>
          <ac:inkMkLst>
            <pc:docMk/>
            <pc:sldMk cId="1465919219" sldId="3408"/>
            <ac:inkMk id="44" creationId="{1D83EA48-D14B-3088-81D8-E731190A76FB}"/>
          </ac:inkMkLst>
        </pc:inkChg>
        <pc:inkChg chg="add del mod">
          <ac:chgData name="Alexis Kinzelin" userId="e9f19f77-3c43-45b4-aa40-e880244cb77c" providerId="ADAL" clId="{6FBAEA7B-492C-4A94-BCAB-9DB737CA705B}" dt="2022-08-29T14:26:21.155" v="343" actId="478"/>
          <ac:inkMkLst>
            <pc:docMk/>
            <pc:sldMk cId="1465919219" sldId="3408"/>
            <ac:inkMk id="45" creationId="{E5B899D3-86CD-AF82-1651-CC3B2D18C246}"/>
          </ac:inkMkLst>
        </pc:inkChg>
        <pc:inkChg chg="add del mod">
          <ac:chgData name="Alexis Kinzelin" userId="e9f19f77-3c43-45b4-aa40-e880244cb77c" providerId="ADAL" clId="{6FBAEA7B-492C-4A94-BCAB-9DB737CA705B}" dt="2022-08-29T14:26:21.155" v="343" actId="478"/>
          <ac:inkMkLst>
            <pc:docMk/>
            <pc:sldMk cId="1465919219" sldId="3408"/>
            <ac:inkMk id="46" creationId="{0715F477-5213-18E9-0AE0-A5001BA28D86}"/>
          </ac:inkMkLst>
        </pc:inkChg>
        <pc:inkChg chg="add del mod">
          <ac:chgData name="Alexis Kinzelin" userId="e9f19f77-3c43-45b4-aa40-e880244cb77c" providerId="ADAL" clId="{6FBAEA7B-492C-4A94-BCAB-9DB737CA705B}" dt="2022-08-29T14:26:21.155" v="343" actId="478"/>
          <ac:inkMkLst>
            <pc:docMk/>
            <pc:sldMk cId="1465919219" sldId="3408"/>
            <ac:inkMk id="49" creationId="{293DF83C-5651-A002-9F5B-6C5469DB87DA}"/>
          </ac:inkMkLst>
        </pc:inkChg>
        <pc:inkChg chg="add del mod">
          <ac:chgData name="Alexis Kinzelin" userId="e9f19f77-3c43-45b4-aa40-e880244cb77c" providerId="ADAL" clId="{6FBAEA7B-492C-4A94-BCAB-9DB737CA705B}" dt="2022-08-29T14:26:21.155" v="343" actId="478"/>
          <ac:inkMkLst>
            <pc:docMk/>
            <pc:sldMk cId="1465919219" sldId="3408"/>
            <ac:inkMk id="51" creationId="{25105308-2E53-58E8-74C0-A51732922142}"/>
          </ac:inkMkLst>
        </pc:inkChg>
        <pc:inkChg chg="add del mod">
          <ac:chgData name="Alexis Kinzelin" userId="e9f19f77-3c43-45b4-aa40-e880244cb77c" providerId="ADAL" clId="{6FBAEA7B-492C-4A94-BCAB-9DB737CA705B}" dt="2022-08-29T14:26:14.004" v="342" actId="9405"/>
          <ac:inkMkLst>
            <pc:docMk/>
            <pc:sldMk cId="1465919219" sldId="3408"/>
            <ac:inkMk id="52" creationId="{D013C1EB-883F-5945-590C-70EC4560708D}"/>
          </ac:inkMkLst>
        </pc:inkChg>
        <pc:inkChg chg="add del mod">
          <ac:chgData name="Alexis Kinzelin" userId="e9f19f77-3c43-45b4-aa40-e880244cb77c" providerId="ADAL" clId="{6FBAEA7B-492C-4A94-BCAB-9DB737CA705B}" dt="2022-08-29T14:26:13.846" v="341" actId="9405"/>
          <ac:inkMkLst>
            <pc:docMk/>
            <pc:sldMk cId="1465919219" sldId="3408"/>
            <ac:inkMk id="53" creationId="{F7753AA0-0119-3EAA-164B-78F77C24627D}"/>
          </ac:inkMkLst>
        </pc:inkChg>
        <pc:inkChg chg="add del mod">
          <ac:chgData name="Alexis Kinzelin" userId="e9f19f77-3c43-45b4-aa40-e880244cb77c" providerId="ADAL" clId="{6FBAEA7B-492C-4A94-BCAB-9DB737CA705B}" dt="2022-08-29T14:26:13.704" v="340" actId="9405"/>
          <ac:inkMkLst>
            <pc:docMk/>
            <pc:sldMk cId="1465919219" sldId="3408"/>
            <ac:inkMk id="54" creationId="{038DF3D8-AAD9-E84A-9D91-390ACFDDA6C2}"/>
          </ac:inkMkLst>
        </pc:inkChg>
        <pc:inkChg chg="add del mod">
          <ac:chgData name="Alexis Kinzelin" userId="e9f19f77-3c43-45b4-aa40-e880244cb77c" providerId="ADAL" clId="{6FBAEA7B-492C-4A94-BCAB-9DB737CA705B}" dt="2022-08-29T14:26:13.563" v="339" actId="9405"/>
          <ac:inkMkLst>
            <pc:docMk/>
            <pc:sldMk cId="1465919219" sldId="3408"/>
            <ac:inkMk id="55" creationId="{E18E976A-22AC-D24C-63B8-6B6B3594DABB}"/>
          </ac:inkMkLst>
        </pc:inkChg>
        <pc:inkChg chg="add del">
          <ac:chgData name="Alexis Kinzelin" userId="e9f19f77-3c43-45b4-aa40-e880244cb77c" providerId="ADAL" clId="{6FBAEA7B-492C-4A94-BCAB-9DB737CA705B}" dt="2022-08-29T14:26:13.422" v="338" actId="9405"/>
          <ac:inkMkLst>
            <pc:docMk/>
            <pc:sldMk cId="1465919219" sldId="3408"/>
            <ac:inkMk id="56" creationId="{E649EC1F-8DC3-91A8-1F3D-4F9E90FFE44C}"/>
          </ac:inkMkLst>
        </pc:inkChg>
        <pc:inkChg chg="add del mod">
          <ac:chgData name="Alexis Kinzelin" userId="e9f19f77-3c43-45b4-aa40-e880244cb77c" providerId="ADAL" clId="{6FBAEA7B-492C-4A94-BCAB-9DB737CA705B}" dt="2022-08-29T14:26:13.281" v="337" actId="9405"/>
          <ac:inkMkLst>
            <pc:docMk/>
            <pc:sldMk cId="1465919219" sldId="3408"/>
            <ac:inkMk id="57" creationId="{18AC6600-BBA7-BEFA-FF89-A0C4E141293D}"/>
          </ac:inkMkLst>
        </pc:inkChg>
        <pc:inkChg chg="add del mod">
          <ac:chgData name="Alexis Kinzelin" userId="e9f19f77-3c43-45b4-aa40-e880244cb77c" providerId="ADAL" clId="{6FBAEA7B-492C-4A94-BCAB-9DB737CA705B}" dt="2022-08-29T14:26:13.128" v="336" actId="9405"/>
          <ac:inkMkLst>
            <pc:docMk/>
            <pc:sldMk cId="1465919219" sldId="3408"/>
            <ac:inkMk id="60" creationId="{CF3D113B-486A-79B7-DF8C-A03482291D63}"/>
          </ac:inkMkLst>
        </pc:inkChg>
        <pc:inkChg chg="add del mod">
          <ac:chgData name="Alexis Kinzelin" userId="e9f19f77-3c43-45b4-aa40-e880244cb77c" providerId="ADAL" clId="{6FBAEA7B-492C-4A94-BCAB-9DB737CA705B}" dt="2022-08-29T14:26:12.998" v="335"/>
          <ac:inkMkLst>
            <pc:docMk/>
            <pc:sldMk cId="1465919219" sldId="3408"/>
            <ac:inkMk id="61" creationId="{070956FE-9F59-41B0-2D0E-B97052A261F0}"/>
          </ac:inkMkLst>
        </pc:inkChg>
        <pc:inkChg chg="add del mod">
          <ac:chgData name="Alexis Kinzelin" userId="e9f19f77-3c43-45b4-aa40-e880244cb77c" providerId="ADAL" clId="{6FBAEA7B-492C-4A94-BCAB-9DB737CA705B}" dt="2022-08-29T14:26:12.857" v="333" actId="9405"/>
          <ac:inkMkLst>
            <pc:docMk/>
            <pc:sldMk cId="1465919219" sldId="3408"/>
            <ac:inkMk id="64" creationId="{20E9950F-BADD-5D0C-92AC-F3B3EB6E23A6}"/>
          </ac:inkMkLst>
        </pc:inkChg>
        <pc:inkChg chg="add del mod">
          <ac:chgData name="Alexis Kinzelin" userId="e9f19f77-3c43-45b4-aa40-e880244cb77c" providerId="ADAL" clId="{6FBAEA7B-492C-4A94-BCAB-9DB737CA705B}" dt="2022-08-29T14:26:12.731" v="332" actId="9405"/>
          <ac:inkMkLst>
            <pc:docMk/>
            <pc:sldMk cId="1465919219" sldId="3408"/>
            <ac:inkMk id="65" creationId="{E9C44524-8304-AD3D-D998-715F947376B4}"/>
          </ac:inkMkLst>
        </pc:inkChg>
        <pc:inkChg chg="add del mod">
          <ac:chgData name="Alexis Kinzelin" userId="e9f19f77-3c43-45b4-aa40-e880244cb77c" providerId="ADAL" clId="{6FBAEA7B-492C-4A94-BCAB-9DB737CA705B}" dt="2022-08-29T14:26:12.589" v="331" actId="9405"/>
          <ac:inkMkLst>
            <pc:docMk/>
            <pc:sldMk cId="1465919219" sldId="3408"/>
            <ac:inkMk id="66" creationId="{E0C43DC4-0DAA-B3B6-2787-94FB109A1B8D}"/>
          </ac:inkMkLst>
        </pc:inkChg>
        <pc:inkChg chg="add del mod">
          <ac:chgData name="Alexis Kinzelin" userId="e9f19f77-3c43-45b4-aa40-e880244cb77c" providerId="ADAL" clId="{6FBAEA7B-492C-4A94-BCAB-9DB737CA705B}" dt="2022-08-29T14:26:12.449" v="330" actId="9405"/>
          <ac:inkMkLst>
            <pc:docMk/>
            <pc:sldMk cId="1465919219" sldId="3408"/>
            <ac:inkMk id="67" creationId="{E85B638E-249B-4BBC-0832-6E417AD99B1F}"/>
          </ac:inkMkLst>
        </pc:inkChg>
        <pc:inkChg chg="add del mod">
          <ac:chgData name="Alexis Kinzelin" userId="e9f19f77-3c43-45b4-aa40-e880244cb77c" providerId="ADAL" clId="{6FBAEA7B-492C-4A94-BCAB-9DB737CA705B}" dt="2022-08-29T14:26:12.307" v="329" actId="9405"/>
          <ac:inkMkLst>
            <pc:docMk/>
            <pc:sldMk cId="1465919219" sldId="3408"/>
            <ac:inkMk id="68" creationId="{D06467C0-FE22-0BF4-D611-5E05F8DAE6EE}"/>
          </ac:inkMkLst>
        </pc:inkChg>
        <pc:inkChg chg="add del mod">
          <ac:chgData name="Alexis Kinzelin" userId="e9f19f77-3c43-45b4-aa40-e880244cb77c" providerId="ADAL" clId="{6FBAEA7B-492C-4A94-BCAB-9DB737CA705B}" dt="2022-08-29T14:26:12.166" v="328" actId="9405"/>
          <ac:inkMkLst>
            <pc:docMk/>
            <pc:sldMk cId="1465919219" sldId="3408"/>
            <ac:inkMk id="69" creationId="{00E8FC3A-D1DB-D6AF-5E1F-70933D7A71AD}"/>
          </ac:inkMkLst>
        </pc:inkChg>
        <pc:inkChg chg="add del mod">
          <ac:chgData name="Alexis Kinzelin" userId="e9f19f77-3c43-45b4-aa40-e880244cb77c" providerId="ADAL" clId="{6FBAEA7B-492C-4A94-BCAB-9DB737CA705B}" dt="2022-08-29T14:26:12.026" v="327" actId="9405"/>
          <ac:inkMkLst>
            <pc:docMk/>
            <pc:sldMk cId="1465919219" sldId="3408"/>
            <ac:inkMk id="70" creationId="{99BB7D17-0AA8-AB99-2059-35D65FA0D4E3}"/>
          </ac:inkMkLst>
        </pc:inkChg>
        <pc:inkChg chg="add del mod">
          <ac:chgData name="Alexis Kinzelin" userId="e9f19f77-3c43-45b4-aa40-e880244cb77c" providerId="ADAL" clId="{6FBAEA7B-492C-4A94-BCAB-9DB737CA705B}" dt="2022-08-29T14:26:11.883" v="326" actId="9405"/>
          <ac:inkMkLst>
            <pc:docMk/>
            <pc:sldMk cId="1465919219" sldId="3408"/>
            <ac:inkMk id="71" creationId="{6632387B-40E4-64B2-AE99-D2154CD26C8E}"/>
          </ac:inkMkLst>
        </pc:inkChg>
        <pc:inkChg chg="add del mod">
          <ac:chgData name="Alexis Kinzelin" userId="e9f19f77-3c43-45b4-aa40-e880244cb77c" providerId="ADAL" clId="{6FBAEA7B-492C-4A94-BCAB-9DB737CA705B}" dt="2022-08-29T14:26:11.742" v="325" actId="9405"/>
          <ac:inkMkLst>
            <pc:docMk/>
            <pc:sldMk cId="1465919219" sldId="3408"/>
            <ac:inkMk id="72" creationId="{B9E6DA02-9E7E-0FE5-2ABA-73AF29833373}"/>
          </ac:inkMkLst>
        </pc:inkChg>
        <pc:inkChg chg="add del mod">
          <ac:chgData name="Alexis Kinzelin" userId="e9f19f77-3c43-45b4-aa40-e880244cb77c" providerId="ADAL" clId="{6FBAEA7B-492C-4A94-BCAB-9DB737CA705B}" dt="2022-08-29T14:26:11.600" v="324" actId="9405"/>
          <ac:inkMkLst>
            <pc:docMk/>
            <pc:sldMk cId="1465919219" sldId="3408"/>
            <ac:inkMk id="73" creationId="{05096DD2-E983-870E-2A74-B2E3A7559143}"/>
          </ac:inkMkLst>
        </pc:inkChg>
        <pc:inkChg chg="add del mod">
          <ac:chgData name="Alexis Kinzelin" userId="e9f19f77-3c43-45b4-aa40-e880244cb77c" providerId="ADAL" clId="{6FBAEA7B-492C-4A94-BCAB-9DB737CA705B}" dt="2022-08-29T14:26:11.459" v="323" actId="9405"/>
          <ac:inkMkLst>
            <pc:docMk/>
            <pc:sldMk cId="1465919219" sldId="3408"/>
            <ac:inkMk id="74" creationId="{BB25B97B-9E9E-6ADC-2CF1-539E98FB86FF}"/>
          </ac:inkMkLst>
        </pc:inkChg>
        <pc:inkChg chg="add del mod">
          <ac:chgData name="Alexis Kinzelin" userId="e9f19f77-3c43-45b4-aa40-e880244cb77c" providerId="ADAL" clId="{6FBAEA7B-492C-4A94-BCAB-9DB737CA705B}" dt="2022-08-29T14:26:11.271" v="322"/>
          <ac:inkMkLst>
            <pc:docMk/>
            <pc:sldMk cId="1465919219" sldId="3408"/>
            <ac:inkMk id="75" creationId="{6B942005-3E6F-3F05-A78C-E3F57A69D4E6}"/>
          </ac:inkMkLst>
        </pc:inkChg>
        <pc:inkChg chg="add mod">
          <ac:chgData name="Alexis Kinzelin" userId="e9f19f77-3c43-45b4-aa40-e880244cb77c" providerId="ADAL" clId="{6FBAEA7B-492C-4A94-BCAB-9DB737CA705B}" dt="2022-08-29T14:26:27.951" v="352"/>
          <ac:inkMkLst>
            <pc:docMk/>
            <pc:sldMk cId="1465919219" sldId="3408"/>
            <ac:inkMk id="77" creationId="{126B8933-3052-F3BC-10FF-BE63D5A417D8}"/>
          </ac:inkMkLst>
        </pc:inkChg>
        <pc:inkChg chg="add mod">
          <ac:chgData name="Alexis Kinzelin" userId="e9f19f77-3c43-45b4-aa40-e880244cb77c" providerId="ADAL" clId="{6FBAEA7B-492C-4A94-BCAB-9DB737CA705B}" dt="2022-08-29T14:26:27.951" v="352"/>
          <ac:inkMkLst>
            <pc:docMk/>
            <pc:sldMk cId="1465919219" sldId="3408"/>
            <ac:inkMk id="78" creationId="{07DEE701-B0A8-E357-5987-315667445855}"/>
          </ac:inkMkLst>
        </pc:inkChg>
        <pc:inkChg chg="add mod">
          <ac:chgData name="Alexis Kinzelin" userId="e9f19f77-3c43-45b4-aa40-e880244cb77c" providerId="ADAL" clId="{6FBAEA7B-492C-4A94-BCAB-9DB737CA705B}" dt="2022-08-29T14:26:27.951" v="352"/>
          <ac:inkMkLst>
            <pc:docMk/>
            <pc:sldMk cId="1465919219" sldId="3408"/>
            <ac:inkMk id="79" creationId="{F4C4C87C-3FDC-EF5E-249D-74A37D938CF6}"/>
          </ac:inkMkLst>
        </pc:inkChg>
        <pc:inkChg chg="add mod">
          <ac:chgData name="Alexis Kinzelin" userId="e9f19f77-3c43-45b4-aa40-e880244cb77c" providerId="ADAL" clId="{6FBAEA7B-492C-4A94-BCAB-9DB737CA705B}" dt="2022-08-29T14:26:27.951" v="352"/>
          <ac:inkMkLst>
            <pc:docMk/>
            <pc:sldMk cId="1465919219" sldId="3408"/>
            <ac:inkMk id="80" creationId="{D9869507-6B71-7987-81A3-ECB8F91AF3B2}"/>
          </ac:inkMkLst>
        </pc:inkChg>
        <pc:inkChg chg="add mod">
          <ac:chgData name="Alexis Kinzelin" userId="e9f19f77-3c43-45b4-aa40-e880244cb77c" providerId="ADAL" clId="{6FBAEA7B-492C-4A94-BCAB-9DB737CA705B}" dt="2022-08-29T14:26:27.951" v="352"/>
          <ac:inkMkLst>
            <pc:docMk/>
            <pc:sldMk cId="1465919219" sldId="3408"/>
            <ac:inkMk id="82" creationId="{19C01395-96B9-656E-951B-BDCCC162B0C3}"/>
          </ac:inkMkLst>
        </pc:inkChg>
        <pc:inkChg chg="add mod">
          <ac:chgData name="Alexis Kinzelin" userId="e9f19f77-3c43-45b4-aa40-e880244cb77c" providerId="ADAL" clId="{6FBAEA7B-492C-4A94-BCAB-9DB737CA705B}" dt="2022-08-29T14:26:27.951" v="352"/>
          <ac:inkMkLst>
            <pc:docMk/>
            <pc:sldMk cId="1465919219" sldId="3408"/>
            <ac:inkMk id="83" creationId="{E3ED8F44-965A-0AF5-181E-46355A69DA85}"/>
          </ac:inkMkLst>
        </pc:inkChg>
        <pc:inkChg chg="add mod">
          <ac:chgData name="Alexis Kinzelin" userId="e9f19f77-3c43-45b4-aa40-e880244cb77c" providerId="ADAL" clId="{6FBAEA7B-492C-4A94-BCAB-9DB737CA705B}" dt="2022-08-29T14:26:27.951" v="352"/>
          <ac:inkMkLst>
            <pc:docMk/>
            <pc:sldMk cId="1465919219" sldId="3408"/>
            <ac:inkMk id="85" creationId="{ADC5FD41-9C29-49EF-1479-BF0C0506D235}"/>
          </ac:inkMkLst>
        </pc:inkChg>
        <pc:inkChg chg="add mod">
          <ac:chgData name="Alexis Kinzelin" userId="e9f19f77-3c43-45b4-aa40-e880244cb77c" providerId="ADAL" clId="{6FBAEA7B-492C-4A94-BCAB-9DB737CA705B}" dt="2022-08-29T14:26:27.951" v="352"/>
          <ac:inkMkLst>
            <pc:docMk/>
            <pc:sldMk cId="1465919219" sldId="3408"/>
            <ac:inkMk id="86" creationId="{CBE78951-3CB6-8AA1-B4E3-3CAAA4080174}"/>
          </ac:inkMkLst>
        </pc:inkChg>
        <pc:cxnChg chg="add mod">
          <ac:chgData name="Alexis Kinzelin" userId="e9f19f77-3c43-45b4-aa40-e880244cb77c" providerId="ADAL" clId="{6FBAEA7B-492C-4A94-BCAB-9DB737CA705B}" dt="2022-08-30T12:29:59.823" v="3532" actId="1076"/>
          <ac:cxnSpMkLst>
            <pc:docMk/>
            <pc:sldMk cId="1465919219" sldId="3408"/>
            <ac:cxnSpMk id="18" creationId="{332069C5-E559-0A8D-074C-02161220EF91}"/>
          </ac:cxnSpMkLst>
        </pc:cxnChg>
        <pc:cxnChg chg="add del mod">
          <ac:chgData name="Alexis Kinzelin" userId="e9f19f77-3c43-45b4-aa40-e880244cb77c" providerId="ADAL" clId="{6FBAEA7B-492C-4A94-BCAB-9DB737CA705B}" dt="2022-08-30T11:59:46.439" v="3020" actId="478"/>
          <ac:cxnSpMkLst>
            <pc:docMk/>
            <pc:sldMk cId="1465919219" sldId="3408"/>
            <ac:cxnSpMk id="24" creationId="{8A201307-3906-A00B-729D-9D89D14FD570}"/>
          </ac:cxnSpMkLst>
        </pc:cxnChg>
        <pc:cxnChg chg="add mod">
          <ac:chgData name="Alexis Kinzelin" userId="e9f19f77-3c43-45b4-aa40-e880244cb77c" providerId="ADAL" clId="{6FBAEA7B-492C-4A94-BCAB-9DB737CA705B}" dt="2022-08-30T12:29:59.823" v="3532" actId="1076"/>
          <ac:cxnSpMkLst>
            <pc:docMk/>
            <pc:sldMk cId="1465919219" sldId="3408"/>
            <ac:cxnSpMk id="33" creationId="{272E590A-61D8-89B4-A5F8-C154D0DEC4E1}"/>
          </ac:cxnSpMkLst>
        </pc:cxnChg>
        <pc:cxnChg chg="add mod">
          <ac:chgData name="Alexis Kinzelin" userId="e9f19f77-3c43-45b4-aa40-e880244cb77c" providerId="ADAL" clId="{6FBAEA7B-492C-4A94-BCAB-9DB737CA705B}" dt="2022-08-30T12:29:59.823" v="3532" actId="1076"/>
          <ac:cxnSpMkLst>
            <pc:docMk/>
            <pc:sldMk cId="1465919219" sldId="3408"/>
            <ac:cxnSpMk id="37" creationId="{2A99356D-13C2-D493-C076-FB8823132180}"/>
          </ac:cxnSpMkLst>
        </pc:cxnChg>
        <pc:cxnChg chg="del mod">
          <ac:chgData name="Alexis Kinzelin" userId="e9f19f77-3c43-45b4-aa40-e880244cb77c" providerId="ADAL" clId="{6FBAEA7B-492C-4A94-BCAB-9DB737CA705B}" dt="2022-08-30T11:59:21.606" v="3010" actId="478"/>
          <ac:cxnSpMkLst>
            <pc:docMk/>
            <pc:sldMk cId="1465919219" sldId="3408"/>
            <ac:cxnSpMk id="43" creationId="{DC61DA37-329A-C2B5-CD2D-C04A2D64C09A}"/>
          </ac:cxnSpMkLst>
        </pc:cxnChg>
        <pc:cxnChg chg="del mod">
          <ac:chgData name="Alexis Kinzelin" userId="e9f19f77-3c43-45b4-aa40-e880244cb77c" providerId="ADAL" clId="{6FBAEA7B-492C-4A94-BCAB-9DB737CA705B}" dt="2022-08-30T11:58:21.506" v="2992" actId="478"/>
          <ac:cxnSpMkLst>
            <pc:docMk/>
            <pc:sldMk cId="1465919219" sldId="3408"/>
            <ac:cxnSpMk id="48" creationId="{9380C0AA-B490-0B13-A5D4-1DC3194DE393}"/>
          </ac:cxnSpMkLst>
        </pc:cxnChg>
        <pc:cxnChg chg="del mod">
          <ac:chgData name="Alexis Kinzelin" userId="e9f19f77-3c43-45b4-aa40-e880244cb77c" providerId="ADAL" clId="{6FBAEA7B-492C-4A94-BCAB-9DB737CA705B}" dt="2022-08-30T12:00:01.148" v="3023" actId="478"/>
          <ac:cxnSpMkLst>
            <pc:docMk/>
            <pc:sldMk cId="1465919219" sldId="3408"/>
            <ac:cxnSpMk id="59" creationId="{0D420F54-1ABB-C050-413E-ABB8230CEC79}"/>
          </ac:cxnSpMkLst>
        </pc:cxnChg>
        <pc:cxnChg chg="add del mod">
          <ac:chgData name="Alexis Kinzelin" userId="e9f19f77-3c43-45b4-aa40-e880244cb77c" providerId="ADAL" clId="{6FBAEA7B-492C-4A94-BCAB-9DB737CA705B}" dt="2022-08-30T12:19:07.810" v="3306" actId="478"/>
          <ac:cxnSpMkLst>
            <pc:docMk/>
            <pc:sldMk cId="1465919219" sldId="3408"/>
            <ac:cxnSpMk id="68" creationId="{53C623A4-422B-E8CB-8435-C8B78457AF9A}"/>
          </ac:cxnSpMkLst>
        </pc:cxnChg>
        <pc:cxnChg chg="add del mod">
          <ac:chgData name="Alexis Kinzelin" userId="e9f19f77-3c43-45b4-aa40-e880244cb77c" providerId="ADAL" clId="{6FBAEA7B-492C-4A94-BCAB-9DB737CA705B}" dt="2022-08-30T12:19:07.810" v="3306" actId="478"/>
          <ac:cxnSpMkLst>
            <pc:docMk/>
            <pc:sldMk cId="1465919219" sldId="3408"/>
            <ac:cxnSpMk id="72" creationId="{4D0EACDB-26FC-37A0-B0B7-1296FF58385D}"/>
          </ac:cxnSpMkLst>
        </pc:cxnChg>
        <pc:cxnChg chg="del mod">
          <ac:chgData name="Alexis Kinzelin" userId="e9f19f77-3c43-45b4-aa40-e880244cb77c" providerId="ADAL" clId="{6FBAEA7B-492C-4A94-BCAB-9DB737CA705B}" dt="2022-08-30T12:08:49.732" v="3139" actId="478"/>
          <ac:cxnSpMkLst>
            <pc:docMk/>
            <pc:sldMk cId="1465919219" sldId="3408"/>
            <ac:cxnSpMk id="81" creationId="{1D573363-51F2-67C4-9F15-D42E5C31E947}"/>
          </ac:cxnSpMkLst>
        </pc:cxnChg>
        <pc:cxnChg chg="del mod">
          <ac:chgData name="Alexis Kinzelin" userId="e9f19f77-3c43-45b4-aa40-e880244cb77c" providerId="ADAL" clId="{6FBAEA7B-492C-4A94-BCAB-9DB737CA705B}" dt="2022-08-30T12:08:48.319" v="3138" actId="478"/>
          <ac:cxnSpMkLst>
            <pc:docMk/>
            <pc:sldMk cId="1465919219" sldId="3408"/>
            <ac:cxnSpMk id="84" creationId="{3B006FBC-BA8A-9FC3-47CA-4E524912827E}"/>
          </ac:cxnSpMkLst>
        </pc:cxnChg>
        <pc:cxnChg chg="del mod">
          <ac:chgData name="Alexis Kinzelin" userId="e9f19f77-3c43-45b4-aa40-e880244cb77c" providerId="ADAL" clId="{6FBAEA7B-492C-4A94-BCAB-9DB737CA705B}" dt="2022-08-30T12:08:51.515" v="3141" actId="478"/>
          <ac:cxnSpMkLst>
            <pc:docMk/>
            <pc:sldMk cId="1465919219" sldId="3408"/>
            <ac:cxnSpMk id="87" creationId="{75378D91-CC80-E01F-FA16-D89ED9877056}"/>
          </ac:cxnSpMkLst>
        </pc:cxnChg>
      </pc:sldChg>
      <pc:sldChg chg="addSp del mod setBg">
        <pc:chgData name="Alexis Kinzelin" userId="e9f19f77-3c43-45b4-aa40-e880244cb77c" providerId="ADAL" clId="{6FBAEA7B-492C-4A94-BCAB-9DB737CA705B}" dt="2022-08-30T12:31:23.464" v="3547" actId="47"/>
        <pc:sldMkLst>
          <pc:docMk/>
          <pc:sldMk cId="2770859965" sldId="3410"/>
        </pc:sldMkLst>
        <pc:picChg chg="add">
          <ac:chgData name="Alexis Kinzelin" userId="e9f19f77-3c43-45b4-aa40-e880244cb77c" providerId="ADAL" clId="{6FBAEA7B-492C-4A94-BCAB-9DB737CA705B}" dt="2022-08-29T16:36:21.908" v="2493" actId="22"/>
          <ac:picMkLst>
            <pc:docMk/>
            <pc:sldMk cId="2770859965" sldId="3410"/>
            <ac:picMk id="13" creationId="{0F6754DA-6DB8-937F-DD5B-96D703532D38}"/>
          </ac:picMkLst>
        </pc:picChg>
        <pc:picChg chg="add">
          <ac:chgData name="Alexis Kinzelin" userId="e9f19f77-3c43-45b4-aa40-e880244cb77c" providerId="ADAL" clId="{6FBAEA7B-492C-4A94-BCAB-9DB737CA705B}" dt="2022-08-29T16:36:21.908" v="2493" actId="22"/>
          <ac:picMkLst>
            <pc:docMk/>
            <pc:sldMk cId="2770859965" sldId="3410"/>
            <ac:picMk id="18" creationId="{6F3175EE-2A52-D42E-3CC5-691DEE96EEAD}"/>
          </ac:picMkLst>
        </pc:picChg>
        <pc:picChg chg="add">
          <ac:chgData name="Alexis Kinzelin" userId="e9f19f77-3c43-45b4-aa40-e880244cb77c" providerId="ADAL" clId="{6FBAEA7B-492C-4A94-BCAB-9DB737CA705B}" dt="2022-08-29T16:36:21.908" v="2493" actId="22"/>
          <ac:picMkLst>
            <pc:docMk/>
            <pc:sldMk cId="2770859965" sldId="3410"/>
            <ac:picMk id="20" creationId="{99155BA2-E6FE-10DE-A531-1A3B5CEE8822}"/>
          </ac:picMkLst>
        </pc:picChg>
        <pc:picChg chg="add">
          <ac:chgData name="Alexis Kinzelin" userId="e9f19f77-3c43-45b4-aa40-e880244cb77c" providerId="ADAL" clId="{6FBAEA7B-492C-4A94-BCAB-9DB737CA705B}" dt="2022-08-29T16:36:21.908" v="2493" actId="22"/>
          <ac:picMkLst>
            <pc:docMk/>
            <pc:sldMk cId="2770859965" sldId="3410"/>
            <ac:picMk id="24" creationId="{C5E98392-0E86-96A1-78DF-99FA8DFBD257}"/>
          </ac:picMkLst>
        </pc:picChg>
      </pc:sldChg>
      <pc:sldChg chg="addSp delSp modSp del mod setBg">
        <pc:chgData name="Alexis Kinzelin" userId="e9f19f77-3c43-45b4-aa40-e880244cb77c" providerId="ADAL" clId="{6FBAEA7B-492C-4A94-BCAB-9DB737CA705B}" dt="2022-08-30T14:08:44.327" v="4235" actId="47"/>
        <pc:sldMkLst>
          <pc:docMk/>
          <pc:sldMk cId="751778192" sldId="3411"/>
        </pc:sldMkLst>
        <pc:spChg chg="mod">
          <ac:chgData name="Alexis Kinzelin" userId="e9f19f77-3c43-45b4-aa40-e880244cb77c" providerId="ADAL" clId="{6FBAEA7B-492C-4A94-BCAB-9DB737CA705B}" dt="2022-08-29T16:04:52.223" v="2485" actId="207"/>
          <ac:spMkLst>
            <pc:docMk/>
            <pc:sldMk cId="751778192" sldId="3411"/>
            <ac:spMk id="70" creationId="{E65E11E4-C096-61AB-9331-4A039B9D6114}"/>
          </ac:spMkLst>
        </pc:spChg>
        <pc:picChg chg="add">
          <ac:chgData name="Alexis Kinzelin" userId="e9f19f77-3c43-45b4-aa40-e880244cb77c" providerId="ADAL" clId="{6FBAEA7B-492C-4A94-BCAB-9DB737CA705B}" dt="2022-08-29T16:36:25.555" v="2495" actId="22"/>
          <ac:picMkLst>
            <pc:docMk/>
            <pc:sldMk cId="751778192" sldId="3411"/>
            <ac:picMk id="16" creationId="{5E8F7415-7743-3B78-6720-84F28E6D99D0}"/>
          </ac:picMkLst>
        </pc:picChg>
        <pc:picChg chg="add del mod">
          <ac:chgData name="Alexis Kinzelin" userId="e9f19f77-3c43-45b4-aa40-e880244cb77c" providerId="ADAL" clId="{6FBAEA7B-492C-4A94-BCAB-9DB737CA705B}" dt="2022-08-30T12:08:12.876" v="3129" actId="21"/>
          <ac:picMkLst>
            <pc:docMk/>
            <pc:sldMk cId="751778192" sldId="3411"/>
            <ac:picMk id="18" creationId="{9D454835-275B-80F7-3AF8-50CF832EAE1D}"/>
          </ac:picMkLst>
        </pc:picChg>
        <pc:picChg chg="del mod">
          <ac:chgData name="Alexis Kinzelin" userId="e9f19f77-3c43-45b4-aa40-e880244cb77c" providerId="ADAL" clId="{6FBAEA7B-492C-4A94-BCAB-9DB737CA705B}" dt="2022-08-30T09:09:41.677" v="2504" actId="478"/>
          <ac:picMkLst>
            <pc:docMk/>
            <pc:sldMk cId="751778192" sldId="3411"/>
            <ac:picMk id="19" creationId="{A47CB351-32CC-CA07-36AA-2A648A1F3099}"/>
          </ac:picMkLst>
        </pc:picChg>
        <pc:picChg chg="add">
          <ac:chgData name="Alexis Kinzelin" userId="e9f19f77-3c43-45b4-aa40-e880244cb77c" providerId="ADAL" clId="{6FBAEA7B-492C-4A94-BCAB-9DB737CA705B}" dt="2022-08-29T16:36:25.555" v="2495" actId="22"/>
          <ac:picMkLst>
            <pc:docMk/>
            <pc:sldMk cId="751778192" sldId="3411"/>
            <ac:picMk id="20" creationId="{6C087651-6250-9D72-CF8C-DE5387EB93D7}"/>
          </ac:picMkLst>
        </pc:picChg>
        <pc:picChg chg="add">
          <ac:chgData name="Alexis Kinzelin" userId="e9f19f77-3c43-45b4-aa40-e880244cb77c" providerId="ADAL" clId="{6FBAEA7B-492C-4A94-BCAB-9DB737CA705B}" dt="2022-08-29T16:36:25.555" v="2495" actId="22"/>
          <ac:picMkLst>
            <pc:docMk/>
            <pc:sldMk cId="751778192" sldId="3411"/>
            <ac:picMk id="24" creationId="{99DC0CC8-361D-5269-0BD3-7647C3963143}"/>
          </ac:picMkLst>
        </pc:picChg>
        <pc:picChg chg="add">
          <ac:chgData name="Alexis Kinzelin" userId="e9f19f77-3c43-45b4-aa40-e880244cb77c" providerId="ADAL" clId="{6FBAEA7B-492C-4A94-BCAB-9DB737CA705B}" dt="2022-08-29T16:36:25.555" v="2495" actId="22"/>
          <ac:picMkLst>
            <pc:docMk/>
            <pc:sldMk cId="751778192" sldId="3411"/>
            <ac:picMk id="28" creationId="{5C3E4DEF-3BC8-A9AF-B272-E97E5BD00967}"/>
          </ac:picMkLst>
        </pc:picChg>
        <pc:picChg chg="mod">
          <ac:chgData name="Alexis Kinzelin" userId="e9f19f77-3c43-45b4-aa40-e880244cb77c" providerId="ADAL" clId="{6FBAEA7B-492C-4A94-BCAB-9DB737CA705B}" dt="2022-08-29T16:05:05.936" v="2487" actId="207"/>
          <ac:picMkLst>
            <pc:docMk/>
            <pc:sldMk cId="751778192" sldId="3411"/>
            <ac:picMk id="79" creationId="{35FF6076-4A1A-FEDD-5544-0D01081E0850}"/>
          </ac:picMkLst>
        </pc:picChg>
      </pc:sldChg>
      <pc:sldChg chg="addSp modSp del mod setBg">
        <pc:chgData name="Alexis Kinzelin" userId="e9f19f77-3c43-45b4-aa40-e880244cb77c" providerId="ADAL" clId="{6FBAEA7B-492C-4A94-BCAB-9DB737CA705B}" dt="2022-08-30T14:08:40.732" v="4234" actId="47"/>
        <pc:sldMkLst>
          <pc:docMk/>
          <pc:sldMk cId="91096253" sldId="3412"/>
        </pc:sldMkLst>
        <pc:spChg chg="mod">
          <ac:chgData name="Alexis Kinzelin" userId="e9f19f77-3c43-45b4-aa40-e880244cb77c" providerId="ADAL" clId="{6FBAEA7B-492C-4A94-BCAB-9DB737CA705B}" dt="2022-08-30T09:08:59.540" v="2502" actId="14100"/>
          <ac:spMkLst>
            <pc:docMk/>
            <pc:sldMk cId="91096253" sldId="3412"/>
            <ac:spMk id="45" creationId="{A3BCD6B0-9455-6DFD-E048-11785F9AFE35}"/>
          </ac:spMkLst>
        </pc:spChg>
        <pc:picChg chg="add">
          <ac:chgData name="Alexis Kinzelin" userId="e9f19f77-3c43-45b4-aa40-e880244cb77c" providerId="ADAL" clId="{6FBAEA7B-492C-4A94-BCAB-9DB737CA705B}" dt="2022-08-29T16:36:23.410" v="2494" actId="22"/>
          <ac:picMkLst>
            <pc:docMk/>
            <pc:sldMk cId="91096253" sldId="3412"/>
            <ac:picMk id="13" creationId="{40BDA143-5777-37BF-7C95-56A3F3531949}"/>
          </ac:picMkLst>
        </pc:picChg>
        <pc:picChg chg="add">
          <ac:chgData name="Alexis Kinzelin" userId="e9f19f77-3c43-45b4-aa40-e880244cb77c" providerId="ADAL" clId="{6FBAEA7B-492C-4A94-BCAB-9DB737CA705B}" dt="2022-08-29T16:36:23.410" v="2494" actId="22"/>
          <ac:picMkLst>
            <pc:docMk/>
            <pc:sldMk cId="91096253" sldId="3412"/>
            <ac:picMk id="18" creationId="{3D8176D0-F4AA-C87F-9AE6-DC7FA5329D44}"/>
          </ac:picMkLst>
        </pc:picChg>
        <pc:picChg chg="mod">
          <ac:chgData name="Alexis Kinzelin" userId="e9f19f77-3c43-45b4-aa40-e880244cb77c" providerId="ADAL" clId="{6FBAEA7B-492C-4A94-BCAB-9DB737CA705B}" dt="2022-08-29T16:05:01.538" v="2486" actId="207"/>
          <ac:picMkLst>
            <pc:docMk/>
            <pc:sldMk cId="91096253" sldId="3412"/>
            <ac:picMk id="22" creationId="{09E2740F-78ED-5561-3E1C-AF9BC4412A1E}"/>
          </ac:picMkLst>
        </pc:picChg>
        <pc:picChg chg="add">
          <ac:chgData name="Alexis Kinzelin" userId="e9f19f77-3c43-45b4-aa40-e880244cb77c" providerId="ADAL" clId="{6FBAEA7B-492C-4A94-BCAB-9DB737CA705B}" dt="2022-08-29T16:36:23.410" v="2494" actId="22"/>
          <ac:picMkLst>
            <pc:docMk/>
            <pc:sldMk cId="91096253" sldId="3412"/>
            <ac:picMk id="24" creationId="{66EE5998-F876-766A-7E7A-A538E9B7DBA5}"/>
          </ac:picMkLst>
        </pc:picChg>
        <pc:picChg chg="add">
          <ac:chgData name="Alexis Kinzelin" userId="e9f19f77-3c43-45b4-aa40-e880244cb77c" providerId="ADAL" clId="{6FBAEA7B-492C-4A94-BCAB-9DB737CA705B}" dt="2022-08-29T16:36:23.410" v="2494" actId="22"/>
          <ac:picMkLst>
            <pc:docMk/>
            <pc:sldMk cId="91096253" sldId="3412"/>
            <ac:picMk id="32" creationId="{788A8FFB-7870-FEA8-486B-2F6E35FC1243}"/>
          </ac:picMkLst>
        </pc:picChg>
      </pc:sldChg>
      <pc:sldChg chg="del">
        <pc:chgData name="Alexis Kinzelin" userId="e9f19f77-3c43-45b4-aa40-e880244cb77c" providerId="ADAL" clId="{6FBAEA7B-492C-4A94-BCAB-9DB737CA705B}" dt="2022-08-29T15:47:25.588" v="1990" actId="47"/>
        <pc:sldMkLst>
          <pc:docMk/>
          <pc:sldMk cId="3065798570" sldId="3413"/>
        </pc:sldMkLst>
      </pc:sldChg>
      <pc:sldChg chg="del">
        <pc:chgData name="Alexis Kinzelin" userId="e9f19f77-3c43-45b4-aa40-e880244cb77c" providerId="ADAL" clId="{6FBAEA7B-492C-4A94-BCAB-9DB737CA705B}" dt="2022-08-29T15:47:15.351" v="1988" actId="47"/>
        <pc:sldMkLst>
          <pc:docMk/>
          <pc:sldMk cId="4120585579" sldId="3414"/>
        </pc:sldMkLst>
      </pc:sldChg>
      <pc:sldChg chg="del">
        <pc:chgData name="Alexis Kinzelin" userId="e9f19f77-3c43-45b4-aa40-e880244cb77c" providerId="ADAL" clId="{6FBAEA7B-492C-4A94-BCAB-9DB737CA705B}" dt="2022-08-29T15:47:15.351" v="1988" actId="47"/>
        <pc:sldMkLst>
          <pc:docMk/>
          <pc:sldMk cId="2650261621" sldId="3415"/>
        </pc:sldMkLst>
      </pc:sldChg>
      <pc:sldChg chg="del">
        <pc:chgData name="Alexis Kinzelin" userId="e9f19f77-3c43-45b4-aa40-e880244cb77c" providerId="ADAL" clId="{6FBAEA7B-492C-4A94-BCAB-9DB737CA705B}" dt="2022-08-29T15:47:15.351" v="1988" actId="47"/>
        <pc:sldMkLst>
          <pc:docMk/>
          <pc:sldMk cId="1885853223" sldId="3416"/>
        </pc:sldMkLst>
      </pc:sldChg>
      <pc:sldChg chg="mod ord modShow modNotesTx">
        <pc:chgData name="Alexis Kinzelin" userId="e9f19f77-3c43-45b4-aa40-e880244cb77c" providerId="ADAL" clId="{6FBAEA7B-492C-4A94-BCAB-9DB737CA705B}" dt="2022-08-31T08:49:54.199" v="8234" actId="6549"/>
        <pc:sldMkLst>
          <pc:docMk/>
          <pc:sldMk cId="3837538076" sldId="3417"/>
        </pc:sldMkLst>
      </pc:sldChg>
      <pc:sldChg chg="del">
        <pc:chgData name="Alexis Kinzelin" userId="e9f19f77-3c43-45b4-aa40-e880244cb77c" providerId="ADAL" clId="{6FBAEA7B-492C-4A94-BCAB-9DB737CA705B}" dt="2022-08-29T15:47:19.603" v="1989" actId="47"/>
        <pc:sldMkLst>
          <pc:docMk/>
          <pc:sldMk cId="2920197511" sldId="3418"/>
        </pc:sldMkLst>
      </pc:sldChg>
      <pc:sldChg chg="add del modNotesTx">
        <pc:chgData name="Alexis Kinzelin" userId="e9f19f77-3c43-45b4-aa40-e880244cb77c" providerId="ADAL" clId="{6FBAEA7B-492C-4A94-BCAB-9DB737CA705B}" dt="2022-08-29T14:03:55.280" v="13" actId="47"/>
        <pc:sldMkLst>
          <pc:docMk/>
          <pc:sldMk cId="755400445" sldId="3419"/>
        </pc:sldMkLst>
      </pc:sldChg>
      <pc:sldChg chg="add del ord setBg">
        <pc:chgData name="Alexis Kinzelin" userId="e9f19f77-3c43-45b4-aa40-e880244cb77c" providerId="ADAL" clId="{6FBAEA7B-492C-4A94-BCAB-9DB737CA705B}" dt="2022-08-29T14:03:15.270" v="5" actId="47"/>
        <pc:sldMkLst>
          <pc:docMk/>
          <pc:sldMk cId="2233476569" sldId="3419"/>
        </pc:sldMkLst>
      </pc:sldChg>
      <pc:sldChg chg="add del setBg">
        <pc:chgData name="Alexis Kinzelin" userId="e9f19f77-3c43-45b4-aa40-e880244cb77c" providerId="ADAL" clId="{6FBAEA7B-492C-4A94-BCAB-9DB737CA705B}" dt="2022-08-29T14:03:19.563" v="7"/>
        <pc:sldMkLst>
          <pc:docMk/>
          <pc:sldMk cId="3278679985" sldId="3419"/>
        </pc:sldMkLst>
      </pc:sldChg>
      <pc:sldChg chg="add del setBg">
        <pc:chgData name="Alexis Kinzelin" userId="e9f19f77-3c43-45b4-aa40-e880244cb77c" providerId="ADAL" clId="{6FBAEA7B-492C-4A94-BCAB-9DB737CA705B}" dt="2022-08-29T14:03:53.722" v="11"/>
        <pc:sldMkLst>
          <pc:docMk/>
          <pc:sldMk cId="769829608" sldId="3420"/>
        </pc:sldMkLst>
      </pc:sldChg>
      <pc:sldChg chg="addSp delSp modSp add mod delAnim modAnim">
        <pc:chgData name="Alexis Kinzelin" userId="e9f19f77-3c43-45b4-aa40-e880244cb77c" providerId="ADAL" clId="{6FBAEA7B-492C-4A94-BCAB-9DB737CA705B}" dt="2022-08-29T15:47:02.483" v="1987" actId="478"/>
        <pc:sldMkLst>
          <pc:docMk/>
          <pc:sldMk cId="1523566410" sldId="3420"/>
        </pc:sldMkLst>
        <pc:spChg chg="del">
          <ac:chgData name="Alexis Kinzelin" userId="e9f19f77-3c43-45b4-aa40-e880244cb77c" providerId="ADAL" clId="{6FBAEA7B-492C-4A94-BCAB-9DB737CA705B}" dt="2022-08-29T14:03:59.749" v="14" actId="478"/>
          <ac:spMkLst>
            <pc:docMk/>
            <pc:sldMk cId="1523566410" sldId="3420"/>
            <ac:spMk id="2" creationId="{147AA491-C057-E5F5-2BA7-021F6BF19165}"/>
          </ac:spMkLst>
        </pc:spChg>
        <pc:spChg chg="add del mod">
          <ac:chgData name="Alexis Kinzelin" userId="e9f19f77-3c43-45b4-aa40-e880244cb77c" providerId="ADAL" clId="{6FBAEA7B-492C-4A94-BCAB-9DB737CA705B}" dt="2022-08-29T15:47:02.483" v="1987" actId="478"/>
          <ac:spMkLst>
            <pc:docMk/>
            <pc:sldMk cId="1523566410" sldId="3420"/>
            <ac:spMk id="14" creationId="{B71CA0CF-9D72-58CE-C8B8-FBB3CF6076DC}"/>
          </ac:spMkLst>
        </pc:spChg>
        <pc:picChg chg="add del mod">
          <ac:chgData name="Alexis Kinzelin" userId="e9f19f77-3c43-45b4-aa40-e880244cb77c" providerId="ADAL" clId="{6FBAEA7B-492C-4A94-BCAB-9DB737CA705B}" dt="2022-08-29T15:47:02.483" v="1987" actId="478"/>
          <ac:picMkLst>
            <pc:docMk/>
            <pc:sldMk cId="1523566410" sldId="3420"/>
            <ac:picMk id="2" creationId="{41DEB51B-46C0-580C-78E9-A65504D0E2E4}"/>
          </ac:picMkLst>
        </pc:picChg>
        <pc:picChg chg="add del mod">
          <ac:chgData name="Alexis Kinzelin" userId="e9f19f77-3c43-45b4-aa40-e880244cb77c" providerId="ADAL" clId="{6FBAEA7B-492C-4A94-BCAB-9DB737CA705B}" dt="2022-08-29T15:47:02.483" v="1987" actId="478"/>
          <ac:picMkLst>
            <pc:docMk/>
            <pc:sldMk cId="1523566410" sldId="3420"/>
            <ac:picMk id="3" creationId="{DF5C6181-08DA-CEA8-59C7-0C9C45DB50DA}"/>
          </ac:picMkLst>
        </pc:picChg>
        <pc:picChg chg="mod">
          <ac:chgData name="Alexis Kinzelin" userId="e9f19f77-3c43-45b4-aa40-e880244cb77c" providerId="ADAL" clId="{6FBAEA7B-492C-4A94-BCAB-9DB737CA705B}" dt="2022-08-29T14:04:13.168" v="15" actId="1076"/>
          <ac:picMkLst>
            <pc:docMk/>
            <pc:sldMk cId="1523566410" sldId="3420"/>
            <ac:picMk id="4" creationId="{458D6EE6-9E47-FA76-2C46-9213545C5A63}"/>
          </ac:picMkLst>
        </pc:picChg>
        <pc:picChg chg="add del mod">
          <ac:chgData name="Alexis Kinzelin" userId="e9f19f77-3c43-45b4-aa40-e880244cb77c" providerId="ADAL" clId="{6FBAEA7B-492C-4A94-BCAB-9DB737CA705B}" dt="2022-08-29T15:47:02.483" v="1987" actId="478"/>
          <ac:picMkLst>
            <pc:docMk/>
            <pc:sldMk cId="1523566410" sldId="3420"/>
            <ac:picMk id="5" creationId="{9C064A5C-2B84-14CF-68A0-B561196FCB93}"/>
          </ac:picMkLst>
        </pc:picChg>
        <pc:picChg chg="mod">
          <ac:chgData name="Alexis Kinzelin" userId="e9f19f77-3c43-45b4-aa40-e880244cb77c" providerId="ADAL" clId="{6FBAEA7B-492C-4A94-BCAB-9DB737CA705B}" dt="2022-08-29T14:04:13.168" v="15" actId="1076"/>
          <ac:picMkLst>
            <pc:docMk/>
            <pc:sldMk cId="1523566410" sldId="3420"/>
            <ac:picMk id="6" creationId="{5178B495-758F-FC86-1635-FDB36F7A8925}"/>
          </ac:picMkLst>
        </pc:picChg>
        <pc:picChg chg="mod">
          <ac:chgData name="Alexis Kinzelin" userId="e9f19f77-3c43-45b4-aa40-e880244cb77c" providerId="ADAL" clId="{6FBAEA7B-492C-4A94-BCAB-9DB737CA705B}" dt="2022-08-29T14:04:13.168" v="15" actId="1076"/>
          <ac:picMkLst>
            <pc:docMk/>
            <pc:sldMk cId="1523566410" sldId="3420"/>
            <ac:picMk id="7" creationId="{69DB4D26-F3CB-9E21-D4B3-5BF419BF0194}"/>
          </ac:picMkLst>
        </pc:picChg>
        <pc:picChg chg="mod">
          <ac:chgData name="Alexis Kinzelin" userId="e9f19f77-3c43-45b4-aa40-e880244cb77c" providerId="ADAL" clId="{6FBAEA7B-492C-4A94-BCAB-9DB737CA705B}" dt="2022-08-29T14:04:13.168" v="15" actId="1076"/>
          <ac:picMkLst>
            <pc:docMk/>
            <pc:sldMk cId="1523566410" sldId="3420"/>
            <ac:picMk id="8" creationId="{D8534F54-5489-4A3F-6BCF-A9E38E1006D3}"/>
          </ac:picMkLst>
        </pc:picChg>
        <pc:picChg chg="add del mod">
          <ac:chgData name="Alexis Kinzelin" userId="e9f19f77-3c43-45b4-aa40-e880244cb77c" providerId="ADAL" clId="{6FBAEA7B-492C-4A94-BCAB-9DB737CA705B}" dt="2022-08-29T15:47:02.483" v="1987" actId="478"/>
          <ac:picMkLst>
            <pc:docMk/>
            <pc:sldMk cId="1523566410" sldId="3420"/>
            <ac:picMk id="9" creationId="{B2167AE7-43CE-BEED-7EC0-739F19006770}"/>
          </ac:picMkLst>
        </pc:picChg>
        <pc:picChg chg="add del mod">
          <ac:chgData name="Alexis Kinzelin" userId="e9f19f77-3c43-45b4-aa40-e880244cb77c" providerId="ADAL" clId="{6FBAEA7B-492C-4A94-BCAB-9DB737CA705B}" dt="2022-08-29T15:47:02.483" v="1987" actId="478"/>
          <ac:picMkLst>
            <pc:docMk/>
            <pc:sldMk cId="1523566410" sldId="3420"/>
            <ac:picMk id="10" creationId="{FF90DF60-6599-5457-81F3-AC46B43C2E32}"/>
          </ac:picMkLst>
        </pc:picChg>
        <pc:picChg chg="add del mod">
          <ac:chgData name="Alexis Kinzelin" userId="e9f19f77-3c43-45b4-aa40-e880244cb77c" providerId="ADAL" clId="{6FBAEA7B-492C-4A94-BCAB-9DB737CA705B}" dt="2022-08-29T15:47:02.483" v="1987" actId="478"/>
          <ac:picMkLst>
            <pc:docMk/>
            <pc:sldMk cId="1523566410" sldId="3420"/>
            <ac:picMk id="11" creationId="{DA31CC31-E00B-3F9C-DB46-012811FA119B}"/>
          </ac:picMkLst>
        </pc:picChg>
        <pc:picChg chg="add del mod">
          <ac:chgData name="Alexis Kinzelin" userId="e9f19f77-3c43-45b4-aa40-e880244cb77c" providerId="ADAL" clId="{6FBAEA7B-492C-4A94-BCAB-9DB737CA705B}" dt="2022-08-29T15:47:02.483" v="1987" actId="478"/>
          <ac:picMkLst>
            <pc:docMk/>
            <pc:sldMk cId="1523566410" sldId="3420"/>
            <ac:picMk id="12" creationId="{579C3F64-F0E8-0331-3C4A-CB1A15440D05}"/>
          </ac:picMkLst>
        </pc:picChg>
        <pc:picChg chg="add del mod">
          <ac:chgData name="Alexis Kinzelin" userId="e9f19f77-3c43-45b4-aa40-e880244cb77c" providerId="ADAL" clId="{6FBAEA7B-492C-4A94-BCAB-9DB737CA705B}" dt="2022-08-29T15:47:02.483" v="1987" actId="478"/>
          <ac:picMkLst>
            <pc:docMk/>
            <pc:sldMk cId="1523566410" sldId="3420"/>
            <ac:picMk id="13" creationId="{A5CB9F87-F4D9-A3CD-71F1-5748BE241519}"/>
          </ac:picMkLst>
        </pc:picChg>
      </pc:sldChg>
      <pc:sldChg chg="addSp delSp modSp add mod modNotesTx">
        <pc:chgData name="Alexis Kinzelin" userId="e9f19f77-3c43-45b4-aa40-e880244cb77c" providerId="ADAL" clId="{6FBAEA7B-492C-4A94-BCAB-9DB737CA705B}" dt="2022-08-30T09:29:28.084" v="2692" actId="478"/>
        <pc:sldMkLst>
          <pc:docMk/>
          <pc:sldMk cId="1267400612" sldId="3421"/>
        </pc:sldMkLst>
        <pc:spChg chg="mod">
          <ac:chgData name="Alexis Kinzelin" userId="e9f19f77-3c43-45b4-aa40-e880244cb77c" providerId="ADAL" clId="{6FBAEA7B-492C-4A94-BCAB-9DB737CA705B}" dt="2022-08-29T14:20:41.062" v="196" actId="1076"/>
          <ac:spMkLst>
            <pc:docMk/>
            <pc:sldMk cId="1267400612" sldId="3421"/>
            <ac:spMk id="11" creationId="{00000000-0000-0000-0000-000000000000}"/>
          </ac:spMkLst>
        </pc:spChg>
        <pc:spChg chg="add del mod">
          <ac:chgData name="Alexis Kinzelin" userId="e9f19f77-3c43-45b4-aa40-e880244cb77c" providerId="ADAL" clId="{6FBAEA7B-492C-4A94-BCAB-9DB737CA705B}" dt="2022-08-29T14:20:41.062" v="196" actId="1076"/>
          <ac:spMkLst>
            <pc:docMk/>
            <pc:sldMk cId="1267400612" sldId="3421"/>
            <ac:spMk id="18" creationId="{00000000-0000-0000-0000-000000000000}"/>
          </ac:spMkLst>
        </pc:spChg>
        <pc:spChg chg="add del mod">
          <ac:chgData name="Alexis Kinzelin" userId="e9f19f77-3c43-45b4-aa40-e880244cb77c" providerId="ADAL" clId="{6FBAEA7B-492C-4A94-BCAB-9DB737CA705B}" dt="2022-08-29T15:00:25.349" v="1077" actId="1076"/>
          <ac:spMkLst>
            <pc:docMk/>
            <pc:sldMk cId="1267400612" sldId="3421"/>
            <ac:spMk id="35" creationId="{672F47A4-BABB-CEE4-D2E9-1A0108B76FA8}"/>
          </ac:spMkLst>
        </pc:spChg>
        <pc:spChg chg="add del">
          <ac:chgData name="Alexis Kinzelin" userId="e9f19f77-3c43-45b4-aa40-e880244cb77c" providerId="ADAL" clId="{6FBAEA7B-492C-4A94-BCAB-9DB737CA705B}" dt="2022-08-29T14:32:22.106" v="378" actId="22"/>
          <ac:spMkLst>
            <pc:docMk/>
            <pc:sldMk cId="1267400612" sldId="3421"/>
            <ac:spMk id="66" creationId="{61489F17-525A-D964-B1A1-0510AC445720}"/>
          </ac:spMkLst>
        </pc:spChg>
        <pc:spChg chg="add del">
          <ac:chgData name="Alexis Kinzelin" userId="e9f19f77-3c43-45b4-aa40-e880244cb77c" providerId="ADAL" clId="{6FBAEA7B-492C-4A94-BCAB-9DB737CA705B}" dt="2022-08-29T14:32:24.657" v="380" actId="22"/>
          <ac:spMkLst>
            <pc:docMk/>
            <pc:sldMk cId="1267400612" sldId="3421"/>
            <ac:spMk id="68" creationId="{3301A21E-FBD5-06A9-3B3C-103EF70A5EB7}"/>
          </ac:spMkLst>
        </pc:spChg>
        <pc:spChg chg="add mod">
          <ac:chgData name="Alexis Kinzelin" userId="e9f19f77-3c43-45b4-aa40-e880244cb77c" providerId="ADAL" clId="{6FBAEA7B-492C-4A94-BCAB-9DB737CA705B}" dt="2022-08-29T15:00:25.349" v="1077" actId="1076"/>
          <ac:spMkLst>
            <pc:docMk/>
            <pc:sldMk cId="1267400612" sldId="3421"/>
            <ac:spMk id="70" creationId="{0F84CF13-B9AC-2FE4-DBFE-55F327E67EF2}"/>
          </ac:spMkLst>
        </pc:spChg>
        <pc:spChg chg="add mod">
          <ac:chgData name="Alexis Kinzelin" userId="e9f19f77-3c43-45b4-aa40-e880244cb77c" providerId="ADAL" clId="{6FBAEA7B-492C-4A94-BCAB-9DB737CA705B}" dt="2022-08-29T15:00:25.349" v="1077" actId="1076"/>
          <ac:spMkLst>
            <pc:docMk/>
            <pc:sldMk cId="1267400612" sldId="3421"/>
            <ac:spMk id="72" creationId="{E617091D-F559-E9E8-509B-4D10D8B0443C}"/>
          </ac:spMkLst>
        </pc:spChg>
        <pc:spChg chg="add mod">
          <ac:chgData name="Alexis Kinzelin" userId="e9f19f77-3c43-45b4-aa40-e880244cb77c" providerId="ADAL" clId="{6FBAEA7B-492C-4A94-BCAB-9DB737CA705B}" dt="2022-08-29T15:00:25.349" v="1077" actId="1076"/>
          <ac:spMkLst>
            <pc:docMk/>
            <pc:sldMk cId="1267400612" sldId="3421"/>
            <ac:spMk id="76" creationId="{A4B5F7F2-54A2-67E5-C1F4-C75F24F0CD73}"/>
          </ac:spMkLst>
        </pc:spChg>
        <pc:spChg chg="add mod">
          <ac:chgData name="Alexis Kinzelin" userId="e9f19f77-3c43-45b4-aa40-e880244cb77c" providerId="ADAL" clId="{6FBAEA7B-492C-4A94-BCAB-9DB737CA705B}" dt="2022-08-29T15:00:25.349" v="1077" actId="1076"/>
          <ac:spMkLst>
            <pc:docMk/>
            <pc:sldMk cId="1267400612" sldId="3421"/>
            <ac:spMk id="79" creationId="{D348EC7C-BC38-BDF0-BE8F-9DD5CD1E0C06}"/>
          </ac:spMkLst>
        </pc:spChg>
        <pc:spChg chg="add mod">
          <ac:chgData name="Alexis Kinzelin" userId="e9f19f77-3c43-45b4-aa40-e880244cb77c" providerId="ADAL" clId="{6FBAEA7B-492C-4A94-BCAB-9DB737CA705B}" dt="2022-08-29T15:00:25.349" v="1077" actId="1076"/>
          <ac:spMkLst>
            <pc:docMk/>
            <pc:sldMk cId="1267400612" sldId="3421"/>
            <ac:spMk id="81" creationId="{A224B71E-598F-62EB-5E8F-7E26F7BFEA75}"/>
          </ac:spMkLst>
        </pc:spChg>
        <pc:spChg chg="add mod">
          <ac:chgData name="Alexis Kinzelin" userId="e9f19f77-3c43-45b4-aa40-e880244cb77c" providerId="ADAL" clId="{6FBAEA7B-492C-4A94-BCAB-9DB737CA705B}" dt="2022-08-29T15:00:25.349" v="1077" actId="1076"/>
          <ac:spMkLst>
            <pc:docMk/>
            <pc:sldMk cId="1267400612" sldId="3421"/>
            <ac:spMk id="83" creationId="{A1A5D522-62F7-2C9F-4296-ACED5AA8F8A7}"/>
          </ac:spMkLst>
        </pc:spChg>
        <pc:spChg chg="add mod">
          <ac:chgData name="Alexis Kinzelin" userId="e9f19f77-3c43-45b4-aa40-e880244cb77c" providerId="ADAL" clId="{6FBAEA7B-492C-4A94-BCAB-9DB737CA705B}" dt="2022-08-29T15:00:25.349" v="1077" actId="1076"/>
          <ac:spMkLst>
            <pc:docMk/>
            <pc:sldMk cId="1267400612" sldId="3421"/>
            <ac:spMk id="85" creationId="{59F69216-E188-7DA4-0522-BE8885D94DFA}"/>
          </ac:spMkLst>
        </pc:spChg>
        <pc:grpChg chg="add mod ord">
          <ac:chgData name="Alexis Kinzelin" userId="e9f19f77-3c43-45b4-aa40-e880244cb77c" providerId="ADAL" clId="{6FBAEA7B-492C-4A94-BCAB-9DB737CA705B}" dt="2022-08-29T15:00:25.349" v="1077" actId="1076"/>
          <ac:grpSpMkLst>
            <pc:docMk/>
            <pc:sldMk cId="1267400612" sldId="3421"/>
            <ac:grpSpMk id="26" creationId="{E4A5EB40-D9F2-35C8-EBB0-206114AB0C4A}"/>
          </ac:grpSpMkLst>
        </pc:grpChg>
        <pc:grpChg chg="add del mod">
          <ac:chgData name="Alexis Kinzelin" userId="e9f19f77-3c43-45b4-aa40-e880244cb77c" providerId="ADAL" clId="{6FBAEA7B-492C-4A94-BCAB-9DB737CA705B}" dt="2022-08-29T14:20:19.272" v="194" actId="478"/>
          <ac:grpSpMkLst>
            <pc:docMk/>
            <pc:sldMk cId="1267400612" sldId="3421"/>
            <ac:grpSpMk id="27" creationId="{8540FB9B-C1ED-7DE5-5A4C-9B2AFEC734DD}"/>
          </ac:grpSpMkLst>
        </pc:grpChg>
        <pc:grpChg chg="del mod">
          <ac:chgData name="Alexis Kinzelin" userId="e9f19f77-3c43-45b4-aa40-e880244cb77c" providerId="ADAL" clId="{6FBAEA7B-492C-4A94-BCAB-9DB737CA705B}" dt="2022-08-29T14:24:12.552" v="210" actId="478"/>
          <ac:grpSpMkLst>
            <pc:docMk/>
            <pc:sldMk cId="1267400612" sldId="3421"/>
            <ac:grpSpMk id="41" creationId="{08EAD4E3-8117-11A0-E740-44CA09FAB4D9}"/>
          </ac:grpSpMkLst>
        </pc:grpChg>
        <pc:grpChg chg="add del mod">
          <ac:chgData name="Alexis Kinzelin" userId="e9f19f77-3c43-45b4-aa40-e880244cb77c" providerId="ADAL" clId="{6FBAEA7B-492C-4A94-BCAB-9DB737CA705B}" dt="2022-08-29T14:24:36.862" v="219"/>
          <ac:grpSpMkLst>
            <pc:docMk/>
            <pc:sldMk cId="1267400612" sldId="3421"/>
            <ac:grpSpMk id="48" creationId="{A3CB9C9B-55D8-20F9-F92B-F194CBE9A86F}"/>
          </ac:grpSpMkLst>
        </pc:grpChg>
        <pc:grpChg chg="mod">
          <ac:chgData name="Alexis Kinzelin" userId="e9f19f77-3c43-45b4-aa40-e880244cb77c" providerId="ADAL" clId="{6FBAEA7B-492C-4A94-BCAB-9DB737CA705B}" dt="2022-08-29T14:24:36.862" v="219"/>
          <ac:grpSpMkLst>
            <pc:docMk/>
            <pc:sldMk cId="1267400612" sldId="3421"/>
            <ac:grpSpMk id="49" creationId="{498FBC4F-B271-0BFA-7062-8FB6E851E628}"/>
          </ac:grpSpMkLst>
        </pc:grpChg>
        <pc:grpChg chg="mod">
          <ac:chgData name="Alexis Kinzelin" userId="e9f19f77-3c43-45b4-aa40-e880244cb77c" providerId="ADAL" clId="{6FBAEA7B-492C-4A94-BCAB-9DB737CA705B}" dt="2022-08-29T14:25:10.649" v="237"/>
          <ac:grpSpMkLst>
            <pc:docMk/>
            <pc:sldMk cId="1267400612" sldId="3421"/>
            <ac:grpSpMk id="60" creationId="{D3225D2C-9075-887A-4276-C445681C394A}"/>
          </ac:grpSpMkLst>
        </pc:grpChg>
        <pc:graphicFrameChg chg="add del mod">
          <ac:chgData name="Alexis Kinzelin" userId="e9f19f77-3c43-45b4-aa40-e880244cb77c" providerId="ADAL" clId="{6FBAEA7B-492C-4A94-BCAB-9DB737CA705B}" dt="2022-08-29T14:30:44.661" v="361" actId="21"/>
          <ac:graphicFrameMkLst>
            <pc:docMk/>
            <pc:sldMk cId="1267400612" sldId="3421"/>
            <ac:graphicFrameMk id="61" creationId="{E005435C-0B0A-696D-91A4-1F2AC8D33467}"/>
          </ac:graphicFrameMkLst>
        </pc:graphicFrameChg>
        <pc:picChg chg="del">
          <ac:chgData name="Alexis Kinzelin" userId="e9f19f77-3c43-45b4-aa40-e880244cb77c" providerId="ADAL" clId="{6FBAEA7B-492C-4A94-BCAB-9DB737CA705B}" dt="2022-08-29T14:04:48.621" v="21" actId="478"/>
          <ac:picMkLst>
            <pc:docMk/>
            <pc:sldMk cId="1267400612" sldId="3421"/>
            <ac:picMk id="3" creationId="{00000000-0000-0000-0000-000000000000}"/>
          </ac:picMkLst>
        </pc:picChg>
        <pc:picChg chg="add">
          <ac:chgData name="Alexis Kinzelin" userId="e9f19f77-3c43-45b4-aa40-e880244cb77c" providerId="ADAL" clId="{6FBAEA7B-492C-4A94-BCAB-9DB737CA705B}" dt="2022-08-29T14:59:42.658" v="1072" actId="22"/>
          <ac:picMkLst>
            <pc:docMk/>
            <pc:sldMk cId="1267400612" sldId="3421"/>
            <ac:picMk id="3" creationId="{B9B0D0EF-BDAD-38B8-3CF1-4FC2D24B344E}"/>
          </ac:picMkLst>
        </pc:picChg>
        <pc:picChg chg="del">
          <ac:chgData name="Alexis Kinzelin" userId="e9f19f77-3c43-45b4-aa40-e880244cb77c" providerId="ADAL" clId="{6FBAEA7B-492C-4A94-BCAB-9DB737CA705B}" dt="2022-08-29T14:04:46.638" v="20" actId="478"/>
          <ac:picMkLst>
            <pc:docMk/>
            <pc:sldMk cId="1267400612" sldId="3421"/>
            <ac:picMk id="4" creationId="{00000000-0000-0000-0000-000000000000}"/>
          </ac:picMkLst>
        </pc:picChg>
        <pc:picChg chg="add del mod">
          <ac:chgData name="Alexis Kinzelin" userId="e9f19f77-3c43-45b4-aa40-e880244cb77c" providerId="ADAL" clId="{6FBAEA7B-492C-4A94-BCAB-9DB737CA705B}" dt="2022-08-29T14:14:00.969" v="70" actId="478"/>
          <ac:picMkLst>
            <pc:docMk/>
            <pc:sldMk cId="1267400612" sldId="3421"/>
            <ac:picMk id="5" creationId="{9F111234-2675-F93F-5063-82EB96CB386B}"/>
          </ac:picMkLst>
        </pc:picChg>
        <pc:picChg chg="add del">
          <ac:chgData name="Alexis Kinzelin" userId="e9f19f77-3c43-45b4-aa40-e880244cb77c" providerId="ADAL" clId="{6FBAEA7B-492C-4A94-BCAB-9DB737CA705B}" dt="2022-08-30T09:29:28.084" v="2692" actId="478"/>
          <ac:picMkLst>
            <pc:docMk/>
            <pc:sldMk cId="1267400612" sldId="3421"/>
            <ac:picMk id="5" creationId="{CBD65C7B-A57E-55CE-F6A6-0BD23856EAF6}"/>
          </ac:picMkLst>
        </pc:picChg>
        <pc:picChg chg="add mod modCrop">
          <ac:chgData name="Alexis Kinzelin" userId="e9f19f77-3c43-45b4-aa40-e880244cb77c" providerId="ADAL" clId="{6FBAEA7B-492C-4A94-BCAB-9DB737CA705B}" dt="2022-08-29T15:00:25.349" v="1077" actId="1076"/>
          <ac:picMkLst>
            <pc:docMk/>
            <pc:sldMk cId="1267400612" sldId="3421"/>
            <ac:picMk id="7" creationId="{A63C62EE-C25D-C33C-1CEA-85F45DE09FF4}"/>
          </ac:picMkLst>
        </pc:picChg>
        <pc:picChg chg="mod">
          <ac:chgData name="Alexis Kinzelin" userId="e9f19f77-3c43-45b4-aa40-e880244cb77c" providerId="ADAL" clId="{6FBAEA7B-492C-4A94-BCAB-9DB737CA705B}" dt="2022-08-29T14:20:41.062" v="196" actId="1076"/>
          <ac:picMkLst>
            <pc:docMk/>
            <pc:sldMk cId="1267400612" sldId="3421"/>
            <ac:picMk id="8" creationId="{00000000-0000-0000-0000-000000000000}"/>
          </ac:picMkLst>
        </pc:picChg>
        <pc:picChg chg="del">
          <ac:chgData name="Alexis Kinzelin" userId="e9f19f77-3c43-45b4-aa40-e880244cb77c" providerId="ADAL" clId="{6FBAEA7B-492C-4A94-BCAB-9DB737CA705B}" dt="2022-08-29T14:05:05.645" v="46" actId="478"/>
          <ac:picMkLst>
            <pc:docMk/>
            <pc:sldMk cId="1267400612" sldId="3421"/>
            <ac:picMk id="9" creationId="{00000000-0000-0000-0000-000000000000}"/>
          </ac:picMkLst>
        </pc:picChg>
        <pc:picChg chg="add del">
          <ac:chgData name="Alexis Kinzelin" userId="e9f19f77-3c43-45b4-aa40-e880244cb77c" providerId="ADAL" clId="{6FBAEA7B-492C-4A94-BCAB-9DB737CA705B}" dt="2022-08-30T09:29:28.084" v="2692" actId="478"/>
          <ac:picMkLst>
            <pc:docMk/>
            <pc:sldMk cId="1267400612" sldId="3421"/>
            <ac:picMk id="9" creationId="{9CDE1C54-DB01-9528-366E-88744FB0E284}"/>
          </ac:picMkLst>
        </pc:picChg>
        <pc:picChg chg="mod">
          <ac:chgData name="Alexis Kinzelin" userId="e9f19f77-3c43-45b4-aa40-e880244cb77c" providerId="ADAL" clId="{6FBAEA7B-492C-4A94-BCAB-9DB737CA705B}" dt="2022-08-29T14:20:41.062" v="196" actId="1076"/>
          <ac:picMkLst>
            <pc:docMk/>
            <pc:sldMk cId="1267400612" sldId="3421"/>
            <ac:picMk id="10" creationId="{00000000-0000-0000-0000-000000000000}"/>
          </ac:picMkLst>
        </pc:picChg>
        <pc:picChg chg="add mod modCrop">
          <ac:chgData name="Alexis Kinzelin" userId="e9f19f77-3c43-45b4-aa40-e880244cb77c" providerId="ADAL" clId="{6FBAEA7B-492C-4A94-BCAB-9DB737CA705B}" dt="2022-08-29T15:00:25.349" v="1077" actId="1076"/>
          <ac:picMkLst>
            <pc:docMk/>
            <pc:sldMk cId="1267400612" sldId="3421"/>
            <ac:picMk id="13" creationId="{8EFBA9BF-5B1F-123F-A455-F43F0A634ED4}"/>
          </ac:picMkLst>
        </pc:picChg>
        <pc:picChg chg="add del">
          <ac:chgData name="Alexis Kinzelin" userId="e9f19f77-3c43-45b4-aa40-e880244cb77c" providerId="ADAL" clId="{6FBAEA7B-492C-4A94-BCAB-9DB737CA705B}" dt="2022-08-30T09:29:28.084" v="2692" actId="478"/>
          <ac:picMkLst>
            <pc:docMk/>
            <pc:sldMk cId="1267400612" sldId="3421"/>
            <ac:picMk id="14" creationId="{FFE6CF42-76BB-47D7-13AB-F382F72BE476}"/>
          </ac:picMkLst>
        </pc:picChg>
        <pc:picChg chg="add mod">
          <ac:chgData name="Alexis Kinzelin" userId="e9f19f77-3c43-45b4-aa40-e880244cb77c" providerId="ADAL" clId="{6FBAEA7B-492C-4A94-BCAB-9DB737CA705B}" dt="2022-08-29T15:00:25.349" v="1077" actId="1076"/>
          <ac:picMkLst>
            <pc:docMk/>
            <pc:sldMk cId="1267400612" sldId="3421"/>
            <ac:picMk id="15" creationId="{787E86E4-A8DD-87FC-F255-3EF151669F9B}"/>
          </ac:picMkLst>
        </pc:picChg>
        <pc:picChg chg="add mod">
          <ac:chgData name="Alexis Kinzelin" userId="e9f19f77-3c43-45b4-aa40-e880244cb77c" providerId="ADAL" clId="{6FBAEA7B-492C-4A94-BCAB-9DB737CA705B}" dt="2022-08-29T15:00:25.349" v="1077" actId="1076"/>
          <ac:picMkLst>
            <pc:docMk/>
            <pc:sldMk cId="1267400612" sldId="3421"/>
            <ac:picMk id="17" creationId="{90075CC0-7E1A-BF15-1D1C-91031D720127}"/>
          </ac:picMkLst>
        </pc:picChg>
        <pc:picChg chg="add">
          <ac:chgData name="Alexis Kinzelin" userId="e9f19f77-3c43-45b4-aa40-e880244cb77c" providerId="ADAL" clId="{6FBAEA7B-492C-4A94-BCAB-9DB737CA705B}" dt="2022-08-30T09:29:25.590" v="2691" actId="22"/>
          <ac:picMkLst>
            <pc:docMk/>
            <pc:sldMk cId="1267400612" sldId="3421"/>
            <ac:picMk id="19" creationId="{03B08C8D-025E-BD71-5CC2-D076B9CDDD65}"/>
          </ac:picMkLst>
        </pc:picChg>
        <pc:picChg chg="add mod">
          <ac:chgData name="Alexis Kinzelin" userId="e9f19f77-3c43-45b4-aa40-e880244cb77c" providerId="ADAL" clId="{6FBAEA7B-492C-4A94-BCAB-9DB737CA705B}" dt="2022-08-29T15:00:25.349" v="1077" actId="1076"/>
          <ac:picMkLst>
            <pc:docMk/>
            <pc:sldMk cId="1267400612" sldId="3421"/>
            <ac:picMk id="20" creationId="{C9555C91-D337-DAC5-44CD-27E6A4982FA0}"/>
          </ac:picMkLst>
        </pc:picChg>
        <pc:picChg chg="add">
          <ac:chgData name="Alexis Kinzelin" userId="e9f19f77-3c43-45b4-aa40-e880244cb77c" providerId="ADAL" clId="{6FBAEA7B-492C-4A94-BCAB-9DB737CA705B}" dt="2022-08-30T09:29:25.590" v="2691" actId="22"/>
          <ac:picMkLst>
            <pc:docMk/>
            <pc:sldMk cId="1267400612" sldId="3421"/>
            <ac:picMk id="22" creationId="{18F4D231-18E4-B9D1-4F94-7F353B417104}"/>
          </ac:picMkLst>
        </pc:picChg>
        <pc:picChg chg="del">
          <ac:chgData name="Alexis Kinzelin" userId="e9f19f77-3c43-45b4-aa40-e880244cb77c" providerId="ADAL" clId="{6FBAEA7B-492C-4A94-BCAB-9DB737CA705B}" dt="2022-08-29T14:04:46.638" v="20" actId="478"/>
          <ac:picMkLst>
            <pc:docMk/>
            <pc:sldMk cId="1267400612" sldId="3421"/>
            <ac:picMk id="22" creationId="{C5B6448C-9C5D-1285-3D78-1B01E47EE3D8}"/>
          </ac:picMkLst>
        </pc:picChg>
        <pc:picChg chg="add mod">
          <ac:chgData name="Alexis Kinzelin" userId="e9f19f77-3c43-45b4-aa40-e880244cb77c" providerId="ADAL" clId="{6FBAEA7B-492C-4A94-BCAB-9DB737CA705B}" dt="2022-08-29T15:00:25.349" v="1077" actId="1076"/>
          <ac:picMkLst>
            <pc:docMk/>
            <pc:sldMk cId="1267400612" sldId="3421"/>
            <ac:picMk id="23" creationId="{42B2D56C-A98C-1CC0-1126-3B2602F89F7A}"/>
          </ac:picMkLst>
        </pc:picChg>
        <pc:picChg chg="add mod">
          <ac:chgData name="Alexis Kinzelin" userId="e9f19f77-3c43-45b4-aa40-e880244cb77c" providerId="ADAL" clId="{6FBAEA7B-492C-4A94-BCAB-9DB737CA705B}" dt="2022-08-29T15:00:25.349" v="1077" actId="1076"/>
          <ac:picMkLst>
            <pc:docMk/>
            <pc:sldMk cId="1267400612" sldId="3421"/>
            <ac:picMk id="25" creationId="{28C4A2A2-F8F8-EBEE-8464-D762EF973DD3}"/>
          </ac:picMkLst>
        </pc:picChg>
        <pc:picChg chg="add">
          <ac:chgData name="Alexis Kinzelin" userId="e9f19f77-3c43-45b4-aa40-e880244cb77c" providerId="ADAL" clId="{6FBAEA7B-492C-4A94-BCAB-9DB737CA705B}" dt="2022-08-30T09:29:25.590" v="2691" actId="22"/>
          <ac:picMkLst>
            <pc:docMk/>
            <pc:sldMk cId="1267400612" sldId="3421"/>
            <ac:picMk id="27" creationId="{5248AE6B-F96A-9CF9-B883-53187AB23493}"/>
          </ac:picMkLst>
        </pc:picChg>
        <pc:picChg chg="mod">
          <ac:chgData name="Alexis Kinzelin" userId="e9f19f77-3c43-45b4-aa40-e880244cb77c" providerId="ADAL" clId="{6FBAEA7B-492C-4A94-BCAB-9DB737CA705B}" dt="2022-08-29T14:16:57.765" v="158"/>
          <ac:picMkLst>
            <pc:docMk/>
            <pc:sldMk cId="1267400612" sldId="3421"/>
            <ac:picMk id="28" creationId="{B76E6AEF-AD58-AD99-B4C8-E7D3895FCD25}"/>
          </ac:picMkLst>
        </pc:picChg>
        <pc:picChg chg="mod">
          <ac:chgData name="Alexis Kinzelin" userId="e9f19f77-3c43-45b4-aa40-e880244cb77c" providerId="ADAL" clId="{6FBAEA7B-492C-4A94-BCAB-9DB737CA705B}" dt="2022-08-29T14:16:57.765" v="158"/>
          <ac:picMkLst>
            <pc:docMk/>
            <pc:sldMk cId="1267400612" sldId="3421"/>
            <ac:picMk id="29" creationId="{ACBC4E3A-DB7B-B14D-CFA2-2F6581B27347}"/>
          </ac:picMkLst>
        </pc:picChg>
        <pc:picChg chg="mod">
          <ac:chgData name="Alexis Kinzelin" userId="e9f19f77-3c43-45b4-aa40-e880244cb77c" providerId="ADAL" clId="{6FBAEA7B-492C-4A94-BCAB-9DB737CA705B}" dt="2022-08-29T14:16:57.765" v="158"/>
          <ac:picMkLst>
            <pc:docMk/>
            <pc:sldMk cId="1267400612" sldId="3421"/>
            <ac:picMk id="30" creationId="{60FA909B-67EC-982E-F2A8-EFA778966C92}"/>
          </ac:picMkLst>
        </pc:picChg>
        <pc:picChg chg="mod">
          <ac:chgData name="Alexis Kinzelin" userId="e9f19f77-3c43-45b4-aa40-e880244cb77c" providerId="ADAL" clId="{6FBAEA7B-492C-4A94-BCAB-9DB737CA705B}" dt="2022-08-29T14:16:57.765" v="158"/>
          <ac:picMkLst>
            <pc:docMk/>
            <pc:sldMk cId="1267400612" sldId="3421"/>
            <ac:picMk id="31" creationId="{DC84AE5A-7256-9332-A7AE-43DFB4FE458C}"/>
          </ac:picMkLst>
        </pc:picChg>
        <pc:picChg chg="mod">
          <ac:chgData name="Alexis Kinzelin" userId="e9f19f77-3c43-45b4-aa40-e880244cb77c" providerId="ADAL" clId="{6FBAEA7B-492C-4A94-BCAB-9DB737CA705B}" dt="2022-08-29T14:16:57.765" v="158"/>
          <ac:picMkLst>
            <pc:docMk/>
            <pc:sldMk cId="1267400612" sldId="3421"/>
            <ac:picMk id="32" creationId="{F8F3A99F-C3ED-6846-6D94-73841FF34543}"/>
          </ac:picMkLst>
        </pc:picChg>
        <pc:picChg chg="mod">
          <ac:chgData name="Alexis Kinzelin" userId="e9f19f77-3c43-45b4-aa40-e880244cb77c" providerId="ADAL" clId="{6FBAEA7B-492C-4A94-BCAB-9DB737CA705B}" dt="2022-08-29T14:16:57.765" v="158"/>
          <ac:picMkLst>
            <pc:docMk/>
            <pc:sldMk cId="1267400612" sldId="3421"/>
            <ac:picMk id="33" creationId="{B84D6616-90F9-26F3-BA28-B10BEF70F23F}"/>
          </ac:picMkLst>
        </pc:picChg>
        <pc:picChg chg="mod">
          <ac:chgData name="Alexis Kinzelin" userId="e9f19f77-3c43-45b4-aa40-e880244cb77c" providerId="ADAL" clId="{6FBAEA7B-492C-4A94-BCAB-9DB737CA705B}" dt="2022-08-29T14:16:57.765" v="158"/>
          <ac:picMkLst>
            <pc:docMk/>
            <pc:sldMk cId="1267400612" sldId="3421"/>
            <ac:picMk id="34" creationId="{B694EBC1-3C22-B314-EB87-B958F4752F60}"/>
          </ac:picMkLst>
        </pc:picChg>
        <pc:picChg chg="add del mod">
          <ac:chgData name="Alexis Kinzelin" userId="e9f19f77-3c43-45b4-aa40-e880244cb77c" providerId="ADAL" clId="{6FBAEA7B-492C-4A94-BCAB-9DB737CA705B}" dt="2022-08-29T14:19:02.154" v="167" actId="478"/>
          <ac:picMkLst>
            <pc:docMk/>
            <pc:sldMk cId="1267400612" sldId="3421"/>
            <ac:picMk id="37" creationId="{7E72CD39-82C9-3F82-A66F-1DEBD6B58626}"/>
          </ac:picMkLst>
        </pc:picChg>
        <pc:picChg chg="add del mod modCrop">
          <ac:chgData name="Alexis Kinzelin" userId="e9f19f77-3c43-45b4-aa40-e880244cb77c" providerId="ADAL" clId="{6FBAEA7B-492C-4A94-BCAB-9DB737CA705B}" dt="2022-08-29T14:31:29.884" v="367" actId="478"/>
          <ac:picMkLst>
            <pc:docMk/>
            <pc:sldMk cId="1267400612" sldId="3421"/>
            <ac:picMk id="63" creationId="{9F5B0702-6BAF-4EDC-1FA6-EF5EB4735EE2}"/>
          </ac:picMkLst>
        </pc:picChg>
        <pc:picChg chg="add mod">
          <ac:chgData name="Alexis Kinzelin" userId="e9f19f77-3c43-45b4-aa40-e880244cb77c" providerId="ADAL" clId="{6FBAEA7B-492C-4A94-BCAB-9DB737CA705B}" dt="2022-08-29T15:00:25.349" v="1077" actId="1076"/>
          <ac:picMkLst>
            <pc:docMk/>
            <pc:sldMk cId="1267400612" sldId="3421"/>
            <ac:picMk id="64" creationId="{B5CFBFF2-1DF5-01D4-C6EF-241BA5431F57}"/>
          </ac:picMkLst>
        </pc:picChg>
        <pc:picChg chg="add mod">
          <ac:chgData name="Alexis Kinzelin" userId="e9f19f77-3c43-45b4-aa40-e880244cb77c" providerId="ADAL" clId="{6FBAEA7B-492C-4A94-BCAB-9DB737CA705B}" dt="2022-08-29T15:00:25.349" v="1077" actId="1076"/>
          <ac:picMkLst>
            <pc:docMk/>
            <pc:sldMk cId="1267400612" sldId="3421"/>
            <ac:picMk id="74" creationId="{3F42B382-C68C-ADC5-1072-D3D94C592A14}"/>
          </ac:picMkLst>
        </pc:picChg>
        <pc:picChg chg="add mod">
          <ac:chgData name="Alexis Kinzelin" userId="e9f19f77-3c43-45b4-aa40-e880244cb77c" providerId="ADAL" clId="{6FBAEA7B-492C-4A94-BCAB-9DB737CA705B}" dt="2022-08-29T15:00:25.349" v="1077" actId="1076"/>
          <ac:picMkLst>
            <pc:docMk/>
            <pc:sldMk cId="1267400612" sldId="3421"/>
            <ac:picMk id="78" creationId="{A6CCF779-53C4-6A1A-1432-604EEF5308C7}"/>
          </ac:picMkLst>
        </pc:picChg>
        <pc:picChg chg="add mod">
          <ac:chgData name="Alexis Kinzelin" userId="e9f19f77-3c43-45b4-aa40-e880244cb77c" providerId="ADAL" clId="{6FBAEA7B-492C-4A94-BCAB-9DB737CA705B}" dt="2022-08-29T15:00:25.349" v="1077" actId="1076"/>
          <ac:picMkLst>
            <pc:docMk/>
            <pc:sldMk cId="1267400612" sldId="3421"/>
            <ac:picMk id="80" creationId="{5D3B39B1-63E3-6027-8277-5802ACB5E499}"/>
          </ac:picMkLst>
        </pc:picChg>
        <pc:picChg chg="add mod">
          <ac:chgData name="Alexis Kinzelin" userId="e9f19f77-3c43-45b4-aa40-e880244cb77c" providerId="ADAL" clId="{6FBAEA7B-492C-4A94-BCAB-9DB737CA705B}" dt="2022-08-29T15:00:25.349" v="1077" actId="1076"/>
          <ac:picMkLst>
            <pc:docMk/>
            <pc:sldMk cId="1267400612" sldId="3421"/>
            <ac:picMk id="82" creationId="{A4870CDC-DD69-79FB-B81F-5557A8EC65BB}"/>
          </ac:picMkLst>
        </pc:picChg>
        <pc:picChg chg="add mod">
          <ac:chgData name="Alexis Kinzelin" userId="e9f19f77-3c43-45b4-aa40-e880244cb77c" providerId="ADAL" clId="{6FBAEA7B-492C-4A94-BCAB-9DB737CA705B}" dt="2022-08-29T15:00:25.349" v="1077" actId="1076"/>
          <ac:picMkLst>
            <pc:docMk/>
            <pc:sldMk cId="1267400612" sldId="3421"/>
            <ac:picMk id="84" creationId="{2FD5DD8A-988F-BA22-B547-D3EE4D50E753}"/>
          </ac:picMkLst>
        </pc:picChg>
        <pc:picChg chg="add mod">
          <ac:chgData name="Alexis Kinzelin" userId="e9f19f77-3c43-45b4-aa40-e880244cb77c" providerId="ADAL" clId="{6FBAEA7B-492C-4A94-BCAB-9DB737CA705B}" dt="2022-08-29T15:00:25.349" v="1077" actId="1076"/>
          <ac:picMkLst>
            <pc:docMk/>
            <pc:sldMk cId="1267400612" sldId="3421"/>
            <ac:picMk id="86" creationId="{DABDFC9E-52B4-977D-E074-6F1457DE258A}"/>
          </ac:picMkLst>
        </pc:picChg>
        <pc:picChg chg="add del">
          <ac:chgData name="Alexis Kinzelin" userId="e9f19f77-3c43-45b4-aa40-e880244cb77c" providerId="ADAL" clId="{6FBAEA7B-492C-4A94-BCAB-9DB737CA705B}" dt="2022-08-29T14:33:44.003" v="393" actId="478"/>
          <ac:picMkLst>
            <pc:docMk/>
            <pc:sldMk cId="1267400612" sldId="3421"/>
            <ac:picMk id="1026" creationId="{A31E62B2-CC3E-AB4A-939C-B61E7C7E8CD0}"/>
          </ac:picMkLst>
        </pc:picChg>
        <pc:picChg chg="add mod">
          <ac:chgData name="Alexis Kinzelin" userId="e9f19f77-3c43-45b4-aa40-e880244cb77c" providerId="ADAL" clId="{6FBAEA7B-492C-4A94-BCAB-9DB737CA705B}" dt="2022-08-29T15:00:25.349" v="1077" actId="1076"/>
          <ac:picMkLst>
            <pc:docMk/>
            <pc:sldMk cId="1267400612" sldId="3421"/>
            <ac:picMk id="1028" creationId="{BD518100-8844-6A99-2965-D39974AAD7AE}"/>
          </ac:picMkLst>
        </pc:picChg>
        <pc:inkChg chg="add mod">
          <ac:chgData name="Alexis Kinzelin" userId="e9f19f77-3c43-45b4-aa40-e880244cb77c" providerId="ADAL" clId="{6FBAEA7B-492C-4A94-BCAB-9DB737CA705B}" dt="2022-08-29T14:24:05.033" v="209"/>
          <ac:inkMkLst>
            <pc:docMk/>
            <pc:sldMk cId="1267400612" sldId="3421"/>
            <ac:inkMk id="38" creationId="{B5CBCBFE-DFB7-F156-6382-AF12F2B753C4}"/>
          </ac:inkMkLst>
        </pc:inkChg>
        <pc:inkChg chg="add mod">
          <ac:chgData name="Alexis Kinzelin" userId="e9f19f77-3c43-45b4-aa40-e880244cb77c" providerId="ADAL" clId="{6FBAEA7B-492C-4A94-BCAB-9DB737CA705B}" dt="2022-08-29T14:24:05.033" v="209"/>
          <ac:inkMkLst>
            <pc:docMk/>
            <pc:sldMk cId="1267400612" sldId="3421"/>
            <ac:inkMk id="39" creationId="{2D147DBE-FDA3-9DAF-59E1-5A0CF3CB1875}"/>
          </ac:inkMkLst>
        </pc:inkChg>
        <pc:inkChg chg="add mod">
          <ac:chgData name="Alexis Kinzelin" userId="e9f19f77-3c43-45b4-aa40-e880244cb77c" providerId="ADAL" clId="{6FBAEA7B-492C-4A94-BCAB-9DB737CA705B}" dt="2022-08-29T14:24:05.033" v="209"/>
          <ac:inkMkLst>
            <pc:docMk/>
            <pc:sldMk cId="1267400612" sldId="3421"/>
            <ac:inkMk id="40" creationId="{68E296A1-C59F-C06C-28A9-4646A2F3B82A}"/>
          </ac:inkMkLst>
        </pc:inkChg>
        <pc:inkChg chg="add del mod">
          <ac:chgData name="Alexis Kinzelin" userId="e9f19f77-3c43-45b4-aa40-e880244cb77c" providerId="ADAL" clId="{6FBAEA7B-492C-4A94-BCAB-9DB737CA705B}" dt="2022-08-29T14:24:43.670" v="224" actId="9405"/>
          <ac:inkMkLst>
            <pc:docMk/>
            <pc:sldMk cId="1267400612" sldId="3421"/>
            <ac:inkMk id="42" creationId="{C739C6AB-A043-E3AC-B104-2C8BC45F2E14}"/>
          </ac:inkMkLst>
        </pc:inkChg>
        <pc:inkChg chg="add del mod">
          <ac:chgData name="Alexis Kinzelin" userId="e9f19f77-3c43-45b4-aa40-e880244cb77c" providerId="ADAL" clId="{6FBAEA7B-492C-4A94-BCAB-9DB737CA705B}" dt="2022-08-29T14:24:43.141" v="223" actId="9405"/>
          <ac:inkMkLst>
            <pc:docMk/>
            <pc:sldMk cId="1267400612" sldId="3421"/>
            <ac:inkMk id="43" creationId="{18931AA7-8C59-78AA-311D-DE994AC666E3}"/>
          </ac:inkMkLst>
        </pc:inkChg>
        <pc:inkChg chg="add del mod">
          <ac:chgData name="Alexis Kinzelin" userId="e9f19f77-3c43-45b4-aa40-e880244cb77c" providerId="ADAL" clId="{6FBAEA7B-492C-4A94-BCAB-9DB737CA705B}" dt="2022-08-29T14:24:42.681" v="222" actId="9405"/>
          <ac:inkMkLst>
            <pc:docMk/>
            <pc:sldMk cId="1267400612" sldId="3421"/>
            <ac:inkMk id="44" creationId="{A064B63D-89D7-FE3D-8E88-E19A2AA0B700}"/>
          </ac:inkMkLst>
        </pc:inkChg>
        <pc:inkChg chg="add del mod">
          <ac:chgData name="Alexis Kinzelin" userId="e9f19f77-3c43-45b4-aa40-e880244cb77c" providerId="ADAL" clId="{6FBAEA7B-492C-4A94-BCAB-9DB737CA705B}" dt="2022-08-29T14:24:42.296" v="221" actId="9405"/>
          <ac:inkMkLst>
            <pc:docMk/>
            <pc:sldMk cId="1267400612" sldId="3421"/>
            <ac:inkMk id="45" creationId="{59C0A95A-440C-893B-A713-2BF9093E1308}"/>
          </ac:inkMkLst>
        </pc:inkChg>
        <pc:inkChg chg="add del mod">
          <ac:chgData name="Alexis Kinzelin" userId="e9f19f77-3c43-45b4-aa40-e880244cb77c" providerId="ADAL" clId="{6FBAEA7B-492C-4A94-BCAB-9DB737CA705B}" dt="2022-08-29T14:24:41.361" v="220" actId="9405"/>
          <ac:inkMkLst>
            <pc:docMk/>
            <pc:sldMk cId="1267400612" sldId="3421"/>
            <ac:inkMk id="46" creationId="{FB7084A8-DE60-59E9-CCBA-55DD68FEE013}"/>
          </ac:inkMkLst>
        </pc:inkChg>
        <pc:inkChg chg="add del mod">
          <ac:chgData name="Alexis Kinzelin" userId="e9f19f77-3c43-45b4-aa40-e880244cb77c" providerId="ADAL" clId="{6FBAEA7B-492C-4A94-BCAB-9DB737CA705B}" dt="2022-08-29T14:24:36.862" v="219"/>
          <ac:inkMkLst>
            <pc:docMk/>
            <pc:sldMk cId="1267400612" sldId="3421"/>
            <ac:inkMk id="47" creationId="{3127286B-F77A-094B-6EBA-222729EB4147}"/>
          </ac:inkMkLst>
        </pc:inkChg>
        <pc:inkChg chg="add del mod">
          <ac:chgData name="Alexis Kinzelin" userId="e9f19f77-3c43-45b4-aa40-e880244cb77c" providerId="ADAL" clId="{6FBAEA7B-492C-4A94-BCAB-9DB737CA705B}" dt="2022-08-29T14:25:12.820" v="246" actId="9405"/>
          <ac:inkMkLst>
            <pc:docMk/>
            <pc:sldMk cId="1267400612" sldId="3421"/>
            <ac:inkMk id="50" creationId="{B1D27759-50B5-50B3-BACB-1BD48ED30937}"/>
          </ac:inkMkLst>
        </pc:inkChg>
        <pc:inkChg chg="add del mod">
          <ac:chgData name="Alexis Kinzelin" userId="e9f19f77-3c43-45b4-aa40-e880244cb77c" providerId="ADAL" clId="{6FBAEA7B-492C-4A94-BCAB-9DB737CA705B}" dt="2022-08-29T14:25:12.632" v="245" actId="9405"/>
          <ac:inkMkLst>
            <pc:docMk/>
            <pc:sldMk cId="1267400612" sldId="3421"/>
            <ac:inkMk id="51" creationId="{8DD06A4E-9C1D-BAD7-6039-26998D7ECBBB}"/>
          </ac:inkMkLst>
        </pc:inkChg>
        <pc:inkChg chg="add del mod">
          <ac:chgData name="Alexis Kinzelin" userId="e9f19f77-3c43-45b4-aa40-e880244cb77c" providerId="ADAL" clId="{6FBAEA7B-492C-4A94-BCAB-9DB737CA705B}" dt="2022-08-29T14:25:12.489" v="244" actId="9405"/>
          <ac:inkMkLst>
            <pc:docMk/>
            <pc:sldMk cId="1267400612" sldId="3421"/>
            <ac:inkMk id="52" creationId="{3B378ACE-997B-DD61-AC2A-B0318464AF40}"/>
          </ac:inkMkLst>
        </pc:inkChg>
        <pc:inkChg chg="add del mod">
          <ac:chgData name="Alexis Kinzelin" userId="e9f19f77-3c43-45b4-aa40-e880244cb77c" providerId="ADAL" clId="{6FBAEA7B-492C-4A94-BCAB-9DB737CA705B}" dt="2022-08-29T14:25:12.332" v="243" actId="9405"/>
          <ac:inkMkLst>
            <pc:docMk/>
            <pc:sldMk cId="1267400612" sldId="3421"/>
            <ac:inkMk id="53" creationId="{5237D06B-52F0-F838-362E-B29569D1B1FE}"/>
          </ac:inkMkLst>
        </pc:inkChg>
        <pc:inkChg chg="add del mod">
          <ac:chgData name="Alexis Kinzelin" userId="e9f19f77-3c43-45b4-aa40-e880244cb77c" providerId="ADAL" clId="{6FBAEA7B-492C-4A94-BCAB-9DB737CA705B}" dt="2022-08-29T14:25:12.191" v="242" actId="9405"/>
          <ac:inkMkLst>
            <pc:docMk/>
            <pc:sldMk cId="1267400612" sldId="3421"/>
            <ac:inkMk id="54" creationId="{5132DC88-BAF2-C900-1C64-C4369296F6C8}"/>
          </ac:inkMkLst>
        </pc:inkChg>
        <pc:inkChg chg="add del mod">
          <ac:chgData name="Alexis Kinzelin" userId="e9f19f77-3c43-45b4-aa40-e880244cb77c" providerId="ADAL" clId="{6FBAEA7B-492C-4A94-BCAB-9DB737CA705B}" dt="2022-08-29T14:25:12.034" v="241" actId="9405"/>
          <ac:inkMkLst>
            <pc:docMk/>
            <pc:sldMk cId="1267400612" sldId="3421"/>
            <ac:inkMk id="55" creationId="{A76DF2E2-D961-B7CC-A791-6DF232C2A33B}"/>
          </ac:inkMkLst>
        </pc:inkChg>
        <pc:inkChg chg="add del mod">
          <ac:chgData name="Alexis Kinzelin" userId="e9f19f77-3c43-45b4-aa40-e880244cb77c" providerId="ADAL" clId="{6FBAEA7B-492C-4A94-BCAB-9DB737CA705B}" dt="2022-08-29T14:25:11.891" v="240" actId="9405"/>
          <ac:inkMkLst>
            <pc:docMk/>
            <pc:sldMk cId="1267400612" sldId="3421"/>
            <ac:inkMk id="56" creationId="{4518CAC0-DB10-3118-8BC4-5E3C3ADEA3A7}"/>
          </ac:inkMkLst>
        </pc:inkChg>
        <pc:inkChg chg="add del mod">
          <ac:chgData name="Alexis Kinzelin" userId="e9f19f77-3c43-45b4-aa40-e880244cb77c" providerId="ADAL" clId="{6FBAEA7B-492C-4A94-BCAB-9DB737CA705B}" dt="2022-08-29T14:25:11.719" v="239" actId="9405"/>
          <ac:inkMkLst>
            <pc:docMk/>
            <pc:sldMk cId="1267400612" sldId="3421"/>
            <ac:inkMk id="57" creationId="{3E59067C-CCFA-80C9-44F9-5C480E1C9AB2}"/>
          </ac:inkMkLst>
        </pc:inkChg>
        <pc:inkChg chg="add del mod">
          <ac:chgData name="Alexis Kinzelin" userId="e9f19f77-3c43-45b4-aa40-e880244cb77c" providerId="ADAL" clId="{6FBAEA7B-492C-4A94-BCAB-9DB737CA705B}" dt="2022-08-29T14:25:11.342" v="238" actId="9405"/>
          <ac:inkMkLst>
            <pc:docMk/>
            <pc:sldMk cId="1267400612" sldId="3421"/>
            <ac:inkMk id="58" creationId="{7D019701-68B5-048B-28C8-3837B3419F79}"/>
          </ac:inkMkLst>
        </pc:inkChg>
        <pc:inkChg chg="add del mod">
          <ac:chgData name="Alexis Kinzelin" userId="e9f19f77-3c43-45b4-aa40-e880244cb77c" providerId="ADAL" clId="{6FBAEA7B-492C-4A94-BCAB-9DB737CA705B}" dt="2022-08-29T14:25:10.649" v="237"/>
          <ac:inkMkLst>
            <pc:docMk/>
            <pc:sldMk cId="1267400612" sldId="3421"/>
            <ac:inkMk id="59" creationId="{E50EFFA9-EEF1-918D-4D2E-75F7FE10BD36}"/>
          </ac:inkMkLst>
        </pc:inkChg>
      </pc:sldChg>
      <pc:sldChg chg="add del setBg">
        <pc:chgData name="Alexis Kinzelin" userId="e9f19f77-3c43-45b4-aa40-e880244cb77c" providerId="ADAL" clId="{6FBAEA7B-492C-4A94-BCAB-9DB737CA705B}" dt="2022-08-29T14:04:40.432" v="17"/>
        <pc:sldMkLst>
          <pc:docMk/>
          <pc:sldMk cId="3096890276" sldId="3421"/>
        </pc:sldMkLst>
      </pc:sldChg>
      <pc:sldChg chg="add del setBg">
        <pc:chgData name="Alexis Kinzelin" userId="e9f19f77-3c43-45b4-aa40-e880244cb77c" providerId="ADAL" clId="{6FBAEA7B-492C-4A94-BCAB-9DB737CA705B}" dt="2022-08-29T14:48:18.130" v="987"/>
        <pc:sldMkLst>
          <pc:docMk/>
          <pc:sldMk cId="1689092594" sldId="3422"/>
        </pc:sldMkLst>
      </pc:sldChg>
      <pc:sldChg chg="addSp delSp modSp add mod modAnim">
        <pc:chgData name="Alexis Kinzelin" userId="e9f19f77-3c43-45b4-aa40-e880244cb77c" providerId="ADAL" clId="{6FBAEA7B-492C-4A94-BCAB-9DB737CA705B}" dt="2022-08-31T08:02:11.733" v="7464" actId="478"/>
        <pc:sldMkLst>
          <pc:docMk/>
          <pc:sldMk cId="1789468204" sldId="3422"/>
        </pc:sldMkLst>
        <pc:spChg chg="add mod">
          <ac:chgData name="Alexis Kinzelin" userId="e9f19f77-3c43-45b4-aa40-e880244cb77c" providerId="ADAL" clId="{6FBAEA7B-492C-4A94-BCAB-9DB737CA705B}" dt="2022-08-29T15:46:35.133" v="1982" actId="1076"/>
          <ac:spMkLst>
            <pc:docMk/>
            <pc:sldMk cId="1789468204" sldId="3422"/>
            <ac:spMk id="3" creationId="{DCFE4977-C74A-6716-F046-415880430980}"/>
          </ac:spMkLst>
        </pc:spChg>
        <pc:spChg chg="add mod">
          <ac:chgData name="Alexis Kinzelin" userId="e9f19f77-3c43-45b4-aa40-e880244cb77c" providerId="ADAL" clId="{6FBAEA7B-492C-4A94-BCAB-9DB737CA705B}" dt="2022-08-29T14:56:26.236" v="1006" actId="1076"/>
          <ac:spMkLst>
            <pc:docMk/>
            <pc:sldMk cId="1789468204" sldId="3422"/>
            <ac:spMk id="5" creationId="{4F9A8BDC-C268-6E31-D837-A86C7F4D2867}"/>
          </ac:spMkLst>
        </pc:spChg>
        <pc:spChg chg="add mod">
          <ac:chgData name="Alexis Kinzelin" userId="e9f19f77-3c43-45b4-aa40-e880244cb77c" providerId="ADAL" clId="{6FBAEA7B-492C-4A94-BCAB-9DB737CA705B}" dt="2022-08-29T15:46:35.133" v="1982" actId="1076"/>
          <ac:spMkLst>
            <pc:docMk/>
            <pc:sldMk cId="1789468204" sldId="3422"/>
            <ac:spMk id="9" creationId="{C42D1249-BBCF-B361-5275-20DD507B5C53}"/>
          </ac:spMkLst>
        </pc:spChg>
        <pc:spChg chg="add mod">
          <ac:chgData name="Alexis Kinzelin" userId="e9f19f77-3c43-45b4-aa40-e880244cb77c" providerId="ADAL" clId="{6FBAEA7B-492C-4A94-BCAB-9DB737CA705B}" dt="2022-08-29T14:57:20.557" v="1062" actId="20577"/>
          <ac:spMkLst>
            <pc:docMk/>
            <pc:sldMk cId="1789468204" sldId="3422"/>
            <ac:spMk id="10" creationId="{8BE551F7-0B95-E5C0-771E-3857D369A873}"/>
          </ac:spMkLst>
        </pc:spChg>
        <pc:spChg chg="add mod">
          <ac:chgData name="Alexis Kinzelin" userId="e9f19f77-3c43-45b4-aa40-e880244cb77c" providerId="ADAL" clId="{6FBAEA7B-492C-4A94-BCAB-9DB737CA705B}" dt="2022-08-29T14:57:04.756" v="1040" actId="207"/>
          <ac:spMkLst>
            <pc:docMk/>
            <pc:sldMk cId="1789468204" sldId="3422"/>
            <ac:spMk id="11" creationId="{D9A2A145-DFAE-4375-30DB-8C8E12C1ED18}"/>
          </ac:spMkLst>
        </pc:spChg>
        <pc:spChg chg="add mod">
          <ac:chgData name="Alexis Kinzelin" userId="e9f19f77-3c43-45b4-aa40-e880244cb77c" providerId="ADAL" clId="{6FBAEA7B-492C-4A94-BCAB-9DB737CA705B}" dt="2022-08-29T14:57:10.237" v="1043" actId="20577"/>
          <ac:spMkLst>
            <pc:docMk/>
            <pc:sldMk cId="1789468204" sldId="3422"/>
            <ac:spMk id="12" creationId="{944DF24B-8994-8C16-DC44-C6317BEFAE95}"/>
          </ac:spMkLst>
        </pc:spChg>
        <pc:spChg chg="add del mod">
          <ac:chgData name="Alexis Kinzelin" userId="e9f19f77-3c43-45b4-aa40-e880244cb77c" providerId="ADAL" clId="{6FBAEA7B-492C-4A94-BCAB-9DB737CA705B}" dt="2022-08-29T15:46:35.637" v="1984"/>
          <ac:spMkLst>
            <pc:docMk/>
            <pc:sldMk cId="1789468204" sldId="3422"/>
            <ac:spMk id="21" creationId="{6E7AC0B0-896B-DA20-C571-A91B7026F3FC}"/>
          </ac:spMkLst>
        </pc:spChg>
        <pc:grpChg chg="add del mod">
          <ac:chgData name="Alexis Kinzelin" userId="e9f19f77-3c43-45b4-aa40-e880244cb77c" providerId="ADAL" clId="{6FBAEA7B-492C-4A94-BCAB-9DB737CA705B}" dt="2022-08-29T14:48:53.789" v="995" actId="165"/>
          <ac:grpSpMkLst>
            <pc:docMk/>
            <pc:sldMk cId="1789468204" sldId="3422"/>
            <ac:grpSpMk id="2" creationId="{56463C92-CD08-E082-9E5B-BD56478C0EA7}"/>
          </ac:grpSpMkLst>
        </pc:grpChg>
        <pc:picChg chg="topLvl">
          <ac:chgData name="Alexis Kinzelin" userId="e9f19f77-3c43-45b4-aa40-e880244cb77c" providerId="ADAL" clId="{6FBAEA7B-492C-4A94-BCAB-9DB737CA705B}" dt="2022-08-29T14:48:53.789" v="995" actId="165"/>
          <ac:picMkLst>
            <pc:docMk/>
            <pc:sldMk cId="1789468204" sldId="3422"/>
            <ac:picMk id="4" creationId="{458D6EE6-9E47-FA76-2C46-9213545C5A63}"/>
          </ac:picMkLst>
        </pc:picChg>
        <pc:picChg chg="add del mod">
          <ac:chgData name="Alexis Kinzelin" userId="e9f19f77-3c43-45b4-aa40-e880244cb77c" providerId="ADAL" clId="{6FBAEA7B-492C-4A94-BCAB-9DB737CA705B}" dt="2022-08-31T08:02:11.733" v="7464" actId="478"/>
          <ac:picMkLst>
            <pc:docMk/>
            <pc:sldMk cId="1789468204" sldId="3422"/>
            <ac:picMk id="6" creationId="{06F72F24-F651-8F3A-B8D8-BBDE34509A44}"/>
          </ac:picMkLst>
        </pc:picChg>
        <pc:picChg chg="del mod topLvl">
          <ac:chgData name="Alexis Kinzelin" userId="e9f19f77-3c43-45b4-aa40-e880244cb77c" providerId="ADAL" clId="{6FBAEA7B-492C-4A94-BCAB-9DB737CA705B}" dt="2022-08-30T09:29:22.453" v="2690" actId="478"/>
          <ac:picMkLst>
            <pc:docMk/>
            <pc:sldMk cId="1789468204" sldId="3422"/>
            <ac:picMk id="6" creationId="{5178B495-758F-FC86-1635-FDB36F7A8925}"/>
          </ac:picMkLst>
        </pc:picChg>
        <pc:picChg chg="del mod topLvl">
          <ac:chgData name="Alexis Kinzelin" userId="e9f19f77-3c43-45b4-aa40-e880244cb77c" providerId="ADAL" clId="{6FBAEA7B-492C-4A94-BCAB-9DB737CA705B}" dt="2022-08-30T09:29:22.453" v="2690" actId="478"/>
          <ac:picMkLst>
            <pc:docMk/>
            <pc:sldMk cId="1789468204" sldId="3422"/>
            <ac:picMk id="7" creationId="{69DB4D26-F3CB-9E21-D4B3-5BF419BF0194}"/>
          </ac:picMkLst>
        </pc:picChg>
        <pc:picChg chg="del mod topLvl">
          <ac:chgData name="Alexis Kinzelin" userId="e9f19f77-3c43-45b4-aa40-e880244cb77c" providerId="ADAL" clId="{6FBAEA7B-492C-4A94-BCAB-9DB737CA705B}" dt="2022-08-30T09:29:22.453" v="2690" actId="478"/>
          <ac:picMkLst>
            <pc:docMk/>
            <pc:sldMk cId="1789468204" sldId="3422"/>
            <ac:picMk id="8" creationId="{D8534F54-5489-4A3F-6BCF-A9E38E1006D3}"/>
          </ac:picMkLst>
        </pc:picChg>
        <pc:picChg chg="add del mod">
          <ac:chgData name="Alexis Kinzelin" userId="e9f19f77-3c43-45b4-aa40-e880244cb77c" providerId="ADAL" clId="{6FBAEA7B-492C-4A94-BCAB-9DB737CA705B}" dt="2022-08-29T15:46:35.637" v="1984"/>
          <ac:picMkLst>
            <pc:docMk/>
            <pc:sldMk cId="1789468204" sldId="3422"/>
            <ac:picMk id="13" creationId="{AE2A01E1-118F-88A9-19AB-041CAF0A2854}"/>
          </ac:picMkLst>
        </pc:picChg>
        <pc:picChg chg="add del mod">
          <ac:chgData name="Alexis Kinzelin" userId="e9f19f77-3c43-45b4-aa40-e880244cb77c" providerId="ADAL" clId="{6FBAEA7B-492C-4A94-BCAB-9DB737CA705B}" dt="2022-08-29T15:46:35.637" v="1984"/>
          <ac:picMkLst>
            <pc:docMk/>
            <pc:sldMk cId="1789468204" sldId="3422"/>
            <ac:picMk id="14" creationId="{CC41D7C0-1CFA-D358-C865-F3CF4C995602}"/>
          </ac:picMkLst>
        </pc:picChg>
        <pc:picChg chg="add del mod">
          <ac:chgData name="Alexis Kinzelin" userId="e9f19f77-3c43-45b4-aa40-e880244cb77c" providerId="ADAL" clId="{6FBAEA7B-492C-4A94-BCAB-9DB737CA705B}" dt="2022-08-29T15:46:35.637" v="1984"/>
          <ac:picMkLst>
            <pc:docMk/>
            <pc:sldMk cId="1789468204" sldId="3422"/>
            <ac:picMk id="15" creationId="{8F26CFFD-E265-D3B7-1ACF-B8EFA36062E8}"/>
          </ac:picMkLst>
        </pc:picChg>
        <pc:picChg chg="add del mod">
          <ac:chgData name="Alexis Kinzelin" userId="e9f19f77-3c43-45b4-aa40-e880244cb77c" providerId="ADAL" clId="{6FBAEA7B-492C-4A94-BCAB-9DB737CA705B}" dt="2022-08-29T15:46:35.637" v="1984"/>
          <ac:picMkLst>
            <pc:docMk/>
            <pc:sldMk cId="1789468204" sldId="3422"/>
            <ac:picMk id="16" creationId="{40198510-6DB7-BB66-FBF6-E8DD6C6207B7}"/>
          </ac:picMkLst>
        </pc:picChg>
        <pc:picChg chg="add del mod">
          <ac:chgData name="Alexis Kinzelin" userId="e9f19f77-3c43-45b4-aa40-e880244cb77c" providerId="ADAL" clId="{6FBAEA7B-492C-4A94-BCAB-9DB737CA705B}" dt="2022-08-29T15:46:35.637" v="1984"/>
          <ac:picMkLst>
            <pc:docMk/>
            <pc:sldMk cId="1789468204" sldId="3422"/>
            <ac:picMk id="17" creationId="{738F33D4-C89F-FF2E-F54A-F5DEC5C8C679}"/>
          </ac:picMkLst>
        </pc:picChg>
        <pc:picChg chg="add del mod">
          <ac:chgData name="Alexis Kinzelin" userId="e9f19f77-3c43-45b4-aa40-e880244cb77c" providerId="ADAL" clId="{6FBAEA7B-492C-4A94-BCAB-9DB737CA705B}" dt="2022-08-29T15:46:35.637" v="1984"/>
          <ac:picMkLst>
            <pc:docMk/>
            <pc:sldMk cId="1789468204" sldId="3422"/>
            <ac:picMk id="18" creationId="{AC07C11B-0AE3-19B6-6272-D0C9CF2A82DD}"/>
          </ac:picMkLst>
        </pc:picChg>
        <pc:picChg chg="add del mod">
          <ac:chgData name="Alexis Kinzelin" userId="e9f19f77-3c43-45b4-aa40-e880244cb77c" providerId="ADAL" clId="{6FBAEA7B-492C-4A94-BCAB-9DB737CA705B}" dt="2022-08-29T15:46:35.637" v="1984"/>
          <ac:picMkLst>
            <pc:docMk/>
            <pc:sldMk cId="1789468204" sldId="3422"/>
            <ac:picMk id="19" creationId="{7FF0B240-93A8-A718-D301-6ECF112B7C2E}"/>
          </ac:picMkLst>
        </pc:picChg>
        <pc:picChg chg="add del mod">
          <ac:chgData name="Alexis Kinzelin" userId="e9f19f77-3c43-45b4-aa40-e880244cb77c" providerId="ADAL" clId="{6FBAEA7B-492C-4A94-BCAB-9DB737CA705B}" dt="2022-08-29T15:46:35.637" v="1984"/>
          <ac:picMkLst>
            <pc:docMk/>
            <pc:sldMk cId="1789468204" sldId="3422"/>
            <ac:picMk id="20" creationId="{79B4CF6D-6C7C-159E-0FEC-2C7DEB67D5B0}"/>
          </ac:picMkLst>
        </pc:picChg>
        <pc:picChg chg="add">
          <ac:chgData name="Alexis Kinzelin" userId="e9f19f77-3c43-45b4-aa40-e880244cb77c" providerId="ADAL" clId="{6FBAEA7B-492C-4A94-BCAB-9DB737CA705B}" dt="2022-08-30T09:29:19.810" v="2689" actId="22"/>
          <ac:picMkLst>
            <pc:docMk/>
            <pc:sldMk cId="1789468204" sldId="3422"/>
            <ac:picMk id="23" creationId="{5E2C52A5-9263-4390-9EA5-DE8678A7AC99}"/>
          </ac:picMkLst>
        </pc:picChg>
        <pc:picChg chg="add">
          <ac:chgData name="Alexis Kinzelin" userId="e9f19f77-3c43-45b4-aa40-e880244cb77c" providerId="ADAL" clId="{6FBAEA7B-492C-4A94-BCAB-9DB737CA705B}" dt="2022-08-30T09:29:19.810" v="2689" actId="22"/>
          <ac:picMkLst>
            <pc:docMk/>
            <pc:sldMk cId="1789468204" sldId="3422"/>
            <ac:picMk id="25" creationId="{53EA328B-04DD-C829-C8DE-AFDFA95EF088}"/>
          </ac:picMkLst>
        </pc:picChg>
        <pc:picChg chg="add">
          <ac:chgData name="Alexis Kinzelin" userId="e9f19f77-3c43-45b4-aa40-e880244cb77c" providerId="ADAL" clId="{6FBAEA7B-492C-4A94-BCAB-9DB737CA705B}" dt="2022-08-30T09:29:19.810" v="2689" actId="22"/>
          <ac:picMkLst>
            <pc:docMk/>
            <pc:sldMk cId="1789468204" sldId="3422"/>
            <ac:picMk id="27" creationId="{D379EE52-C4C7-E8F8-64E0-89057FB49ADE}"/>
          </ac:picMkLst>
        </pc:picChg>
      </pc:sldChg>
      <pc:sldChg chg="addSp delSp modSp add del mod modNotesTx">
        <pc:chgData name="Alexis Kinzelin" userId="e9f19f77-3c43-45b4-aa40-e880244cb77c" providerId="ADAL" clId="{6FBAEA7B-492C-4A94-BCAB-9DB737CA705B}" dt="2022-08-29T15:42:04.945" v="1940" actId="47"/>
        <pc:sldMkLst>
          <pc:docMk/>
          <pc:sldMk cId="3004978174" sldId="3423"/>
        </pc:sldMkLst>
        <pc:spChg chg="del">
          <ac:chgData name="Alexis Kinzelin" userId="e9f19f77-3c43-45b4-aa40-e880244cb77c" providerId="ADAL" clId="{6FBAEA7B-492C-4A94-BCAB-9DB737CA705B}" dt="2022-08-29T15:13:42.478" v="1078" actId="478"/>
          <ac:spMkLst>
            <pc:docMk/>
            <pc:sldMk cId="3004978174" sldId="3423"/>
            <ac:spMk id="2" creationId="{4B29B669-8EEF-79AE-9F72-32CD805BB712}"/>
          </ac:spMkLst>
        </pc:spChg>
        <pc:spChg chg="del">
          <ac:chgData name="Alexis Kinzelin" userId="e9f19f77-3c43-45b4-aa40-e880244cb77c" providerId="ADAL" clId="{6FBAEA7B-492C-4A94-BCAB-9DB737CA705B}" dt="2022-08-29T15:13:42.478" v="1078" actId="478"/>
          <ac:spMkLst>
            <pc:docMk/>
            <pc:sldMk cId="3004978174" sldId="3423"/>
            <ac:spMk id="3" creationId="{535B8133-8922-0DCA-D6B0-563937508FBF}"/>
          </ac:spMkLst>
        </pc:spChg>
        <pc:spChg chg="del">
          <ac:chgData name="Alexis Kinzelin" userId="e9f19f77-3c43-45b4-aa40-e880244cb77c" providerId="ADAL" clId="{6FBAEA7B-492C-4A94-BCAB-9DB737CA705B}" dt="2022-08-29T15:13:42.478" v="1078" actId="478"/>
          <ac:spMkLst>
            <pc:docMk/>
            <pc:sldMk cId="3004978174" sldId="3423"/>
            <ac:spMk id="4" creationId="{EBC83899-73F3-291C-B9D8-56F898DA1023}"/>
          </ac:spMkLst>
        </pc:spChg>
        <pc:spChg chg="del">
          <ac:chgData name="Alexis Kinzelin" userId="e9f19f77-3c43-45b4-aa40-e880244cb77c" providerId="ADAL" clId="{6FBAEA7B-492C-4A94-BCAB-9DB737CA705B}" dt="2022-08-29T15:13:42.478" v="1078" actId="478"/>
          <ac:spMkLst>
            <pc:docMk/>
            <pc:sldMk cId="3004978174" sldId="3423"/>
            <ac:spMk id="5" creationId="{B6132FF9-46C0-1F05-B1AE-42B9DB4E70EA}"/>
          </ac:spMkLst>
        </pc:spChg>
        <pc:spChg chg="del">
          <ac:chgData name="Alexis Kinzelin" userId="e9f19f77-3c43-45b4-aa40-e880244cb77c" providerId="ADAL" clId="{6FBAEA7B-492C-4A94-BCAB-9DB737CA705B}" dt="2022-08-29T15:13:42.478" v="1078" actId="478"/>
          <ac:spMkLst>
            <pc:docMk/>
            <pc:sldMk cId="3004978174" sldId="3423"/>
            <ac:spMk id="6" creationId="{F6CC05B5-1A5E-C70E-B72C-739E508E22F2}"/>
          </ac:spMkLst>
        </pc:spChg>
        <pc:spChg chg="del">
          <ac:chgData name="Alexis Kinzelin" userId="e9f19f77-3c43-45b4-aa40-e880244cb77c" providerId="ADAL" clId="{6FBAEA7B-492C-4A94-BCAB-9DB737CA705B}" dt="2022-08-29T15:13:42.478" v="1078" actId="478"/>
          <ac:spMkLst>
            <pc:docMk/>
            <pc:sldMk cId="3004978174" sldId="3423"/>
            <ac:spMk id="7" creationId="{9D159FDE-8289-941F-E404-DB2316B93248}"/>
          </ac:spMkLst>
        </pc:spChg>
        <pc:spChg chg="del">
          <ac:chgData name="Alexis Kinzelin" userId="e9f19f77-3c43-45b4-aa40-e880244cb77c" providerId="ADAL" clId="{6FBAEA7B-492C-4A94-BCAB-9DB737CA705B}" dt="2022-08-29T15:13:42.478" v="1078" actId="478"/>
          <ac:spMkLst>
            <pc:docMk/>
            <pc:sldMk cId="3004978174" sldId="3423"/>
            <ac:spMk id="9" creationId="{8461B36C-FA93-A86A-03D9-5CAD75776B9C}"/>
          </ac:spMkLst>
        </pc:spChg>
        <pc:spChg chg="del">
          <ac:chgData name="Alexis Kinzelin" userId="e9f19f77-3c43-45b4-aa40-e880244cb77c" providerId="ADAL" clId="{6FBAEA7B-492C-4A94-BCAB-9DB737CA705B}" dt="2022-08-29T15:13:42.478" v="1078" actId="478"/>
          <ac:spMkLst>
            <pc:docMk/>
            <pc:sldMk cId="3004978174" sldId="3423"/>
            <ac:spMk id="10" creationId="{648B9AD7-3395-C0F2-3CCA-B2142BE356B0}"/>
          </ac:spMkLst>
        </pc:spChg>
        <pc:spChg chg="add del mod">
          <ac:chgData name="Alexis Kinzelin" userId="e9f19f77-3c43-45b4-aa40-e880244cb77c" providerId="ADAL" clId="{6FBAEA7B-492C-4A94-BCAB-9DB737CA705B}" dt="2022-08-29T15:13:45.216" v="1079" actId="478"/>
          <ac:spMkLst>
            <pc:docMk/>
            <pc:sldMk cId="3004978174" sldId="3423"/>
            <ac:spMk id="11" creationId="{B25B9875-62B3-7631-85A1-841B86E75995}"/>
          </ac:spMkLst>
        </pc:spChg>
        <pc:spChg chg="del">
          <ac:chgData name="Alexis Kinzelin" userId="e9f19f77-3c43-45b4-aa40-e880244cb77c" providerId="ADAL" clId="{6FBAEA7B-492C-4A94-BCAB-9DB737CA705B}" dt="2022-08-29T15:13:42.478" v="1078" actId="478"/>
          <ac:spMkLst>
            <pc:docMk/>
            <pc:sldMk cId="3004978174" sldId="3423"/>
            <ac:spMk id="12" creationId="{EC37FC8C-9440-2FCE-B9AE-43ED55EFEFBE}"/>
          </ac:spMkLst>
        </pc:spChg>
        <pc:spChg chg="add mod">
          <ac:chgData name="Alexis Kinzelin" userId="e9f19f77-3c43-45b4-aa40-e880244cb77c" providerId="ADAL" clId="{6FBAEA7B-492C-4A94-BCAB-9DB737CA705B}" dt="2022-08-29T15:40:50.585" v="1889" actId="1035"/>
          <ac:spMkLst>
            <pc:docMk/>
            <pc:sldMk cId="3004978174" sldId="3423"/>
            <ac:spMk id="14" creationId="{1247CB6C-C691-2B5A-CC54-FB735CFF3451}"/>
          </ac:spMkLst>
        </pc:spChg>
        <pc:spChg chg="add mod">
          <ac:chgData name="Alexis Kinzelin" userId="e9f19f77-3c43-45b4-aa40-e880244cb77c" providerId="ADAL" clId="{6FBAEA7B-492C-4A94-BCAB-9DB737CA705B}" dt="2022-08-29T15:40:50.585" v="1889" actId="1035"/>
          <ac:spMkLst>
            <pc:docMk/>
            <pc:sldMk cId="3004978174" sldId="3423"/>
            <ac:spMk id="18" creationId="{40E21A88-498C-D39E-4A8B-947500F17D5A}"/>
          </ac:spMkLst>
        </pc:spChg>
        <pc:spChg chg="add mod">
          <ac:chgData name="Alexis Kinzelin" userId="e9f19f77-3c43-45b4-aa40-e880244cb77c" providerId="ADAL" clId="{6FBAEA7B-492C-4A94-BCAB-9DB737CA705B}" dt="2022-08-29T15:40:50.585" v="1889" actId="1035"/>
          <ac:spMkLst>
            <pc:docMk/>
            <pc:sldMk cId="3004978174" sldId="3423"/>
            <ac:spMk id="22" creationId="{C27C49EF-6D17-D6A7-2299-CF3BA35B811A}"/>
          </ac:spMkLst>
        </pc:spChg>
        <pc:spChg chg="add mod">
          <ac:chgData name="Alexis Kinzelin" userId="e9f19f77-3c43-45b4-aa40-e880244cb77c" providerId="ADAL" clId="{6FBAEA7B-492C-4A94-BCAB-9DB737CA705B}" dt="2022-08-29T15:40:50.585" v="1889" actId="1035"/>
          <ac:spMkLst>
            <pc:docMk/>
            <pc:sldMk cId="3004978174" sldId="3423"/>
            <ac:spMk id="26" creationId="{7EEA6210-F105-C77B-2214-143909F24F3E}"/>
          </ac:spMkLst>
        </pc:spChg>
        <pc:spChg chg="del">
          <ac:chgData name="Alexis Kinzelin" userId="e9f19f77-3c43-45b4-aa40-e880244cb77c" providerId="ADAL" clId="{6FBAEA7B-492C-4A94-BCAB-9DB737CA705B}" dt="2022-08-29T15:13:42.478" v="1078" actId="478"/>
          <ac:spMkLst>
            <pc:docMk/>
            <pc:sldMk cId="3004978174" sldId="3423"/>
            <ac:spMk id="28" creationId="{F9DD4D9F-DA5E-84F5-C771-2BE2C54C4234}"/>
          </ac:spMkLst>
        </pc:spChg>
        <pc:spChg chg="del">
          <ac:chgData name="Alexis Kinzelin" userId="e9f19f77-3c43-45b4-aa40-e880244cb77c" providerId="ADAL" clId="{6FBAEA7B-492C-4A94-BCAB-9DB737CA705B}" dt="2022-08-29T15:13:42.478" v="1078" actId="478"/>
          <ac:spMkLst>
            <pc:docMk/>
            <pc:sldMk cId="3004978174" sldId="3423"/>
            <ac:spMk id="30" creationId="{6BB7A1B9-281F-A32C-384C-36C821DEB21B}"/>
          </ac:spMkLst>
        </pc:spChg>
        <pc:spChg chg="add mod">
          <ac:chgData name="Alexis Kinzelin" userId="e9f19f77-3c43-45b4-aa40-e880244cb77c" providerId="ADAL" clId="{6FBAEA7B-492C-4A94-BCAB-9DB737CA705B}" dt="2022-08-29T15:40:50.585" v="1889" actId="1035"/>
          <ac:spMkLst>
            <pc:docMk/>
            <pc:sldMk cId="3004978174" sldId="3423"/>
            <ac:spMk id="31" creationId="{22B74E7F-CE4D-B232-C1C1-C592E3ECA0C8}"/>
          </ac:spMkLst>
        </pc:spChg>
        <pc:spChg chg="add mod">
          <ac:chgData name="Alexis Kinzelin" userId="e9f19f77-3c43-45b4-aa40-e880244cb77c" providerId="ADAL" clId="{6FBAEA7B-492C-4A94-BCAB-9DB737CA705B}" dt="2022-08-29T15:40:50.585" v="1889" actId="1035"/>
          <ac:spMkLst>
            <pc:docMk/>
            <pc:sldMk cId="3004978174" sldId="3423"/>
            <ac:spMk id="33" creationId="{94A6F463-29D1-23B1-AC53-3229AB3A78EB}"/>
          </ac:spMkLst>
        </pc:spChg>
        <pc:spChg chg="add del mod">
          <ac:chgData name="Alexis Kinzelin" userId="e9f19f77-3c43-45b4-aa40-e880244cb77c" providerId="ADAL" clId="{6FBAEA7B-492C-4A94-BCAB-9DB737CA705B}" dt="2022-08-29T15:40:41.842" v="1842" actId="478"/>
          <ac:spMkLst>
            <pc:docMk/>
            <pc:sldMk cId="3004978174" sldId="3423"/>
            <ac:spMk id="35" creationId="{FD5FFB6B-A715-BF07-270B-9D02694202A6}"/>
          </ac:spMkLst>
        </pc:spChg>
        <pc:spChg chg="add del mod">
          <ac:chgData name="Alexis Kinzelin" userId="e9f19f77-3c43-45b4-aa40-e880244cb77c" providerId="ADAL" clId="{6FBAEA7B-492C-4A94-BCAB-9DB737CA705B}" dt="2022-08-29T15:40:41.842" v="1842" actId="478"/>
          <ac:spMkLst>
            <pc:docMk/>
            <pc:sldMk cId="3004978174" sldId="3423"/>
            <ac:spMk id="37" creationId="{2FA47FBC-6F13-514F-A522-F83FFD9DD123}"/>
          </ac:spMkLst>
        </pc:spChg>
        <pc:spChg chg="del">
          <ac:chgData name="Alexis Kinzelin" userId="e9f19f77-3c43-45b4-aa40-e880244cb77c" providerId="ADAL" clId="{6FBAEA7B-492C-4A94-BCAB-9DB737CA705B}" dt="2022-08-29T15:13:42.478" v="1078" actId="478"/>
          <ac:spMkLst>
            <pc:docMk/>
            <pc:sldMk cId="3004978174" sldId="3423"/>
            <ac:spMk id="47" creationId="{56C5240F-330B-EFDB-AF46-91F4D77301CB}"/>
          </ac:spMkLst>
        </pc:spChg>
        <pc:spChg chg="del">
          <ac:chgData name="Alexis Kinzelin" userId="e9f19f77-3c43-45b4-aa40-e880244cb77c" providerId="ADAL" clId="{6FBAEA7B-492C-4A94-BCAB-9DB737CA705B}" dt="2022-08-29T15:13:42.478" v="1078" actId="478"/>
          <ac:spMkLst>
            <pc:docMk/>
            <pc:sldMk cId="3004978174" sldId="3423"/>
            <ac:spMk id="50" creationId="{50772C15-F22B-86A2-4BB1-499D0003CA9D}"/>
          </ac:spMkLst>
        </pc:spChg>
        <pc:spChg chg="del">
          <ac:chgData name="Alexis Kinzelin" userId="e9f19f77-3c43-45b4-aa40-e880244cb77c" providerId="ADAL" clId="{6FBAEA7B-492C-4A94-BCAB-9DB737CA705B}" dt="2022-08-29T15:13:42.478" v="1078" actId="478"/>
          <ac:spMkLst>
            <pc:docMk/>
            <pc:sldMk cId="3004978174" sldId="3423"/>
            <ac:spMk id="58" creationId="{8A9851E8-89D7-475A-0DAE-6E6ABEF169F3}"/>
          </ac:spMkLst>
        </pc:spChg>
        <pc:graphicFrameChg chg="add del mod">
          <ac:chgData name="Alexis Kinzelin" userId="e9f19f77-3c43-45b4-aa40-e880244cb77c" providerId="ADAL" clId="{6FBAEA7B-492C-4A94-BCAB-9DB737CA705B}" dt="2022-08-29T15:31:16.965" v="1558" actId="478"/>
          <ac:graphicFrameMkLst>
            <pc:docMk/>
            <pc:sldMk cId="3004978174" sldId="3423"/>
            <ac:graphicFrameMk id="34" creationId="{0AAA1B50-AF15-92FF-1EF1-58FFD472806A}"/>
          </ac:graphicFrameMkLst>
        </pc:graphicFrameChg>
        <pc:picChg chg="add mod">
          <ac:chgData name="Alexis Kinzelin" userId="e9f19f77-3c43-45b4-aa40-e880244cb77c" providerId="ADAL" clId="{6FBAEA7B-492C-4A94-BCAB-9DB737CA705B}" dt="2022-08-29T15:40:50.585" v="1889" actId="1035"/>
          <ac:picMkLst>
            <pc:docMk/>
            <pc:sldMk cId="3004978174" sldId="3423"/>
            <ac:picMk id="16" creationId="{7DA678E8-5B28-E6F8-7949-91C670F321B0}"/>
          </ac:picMkLst>
        </pc:picChg>
        <pc:picChg chg="del">
          <ac:chgData name="Alexis Kinzelin" userId="e9f19f77-3c43-45b4-aa40-e880244cb77c" providerId="ADAL" clId="{6FBAEA7B-492C-4A94-BCAB-9DB737CA705B}" dt="2022-08-29T15:13:42.478" v="1078" actId="478"/>
          <ac:picMkLst>
            <pc:docMk/>
            <pc:sldMk cId="3004978174" sldId="3423"/>
            <ac:picMk id="17" creationId="{2B6782DB-6731-E47B-6155-E320C2BFD2F3}"/>
          </ac:picMkLst>
        </pc:picChg>
        <pc:picChg chg="add mod">
          <ac:chgData name="Alexis Kinzelin" userId="e9f19f77-3c43-45b4-aa40-e880244cb77c" providerId="ADAL" clId="{6FBAEA7B-492C-4A94-BCAB-9DB737CA705B}" dt="2022-08-29T15:40:50.585" v="1889" actId="1035"/>
          <ac:picMkLst>
            <pc:docMk/>
            <pc:sldMk cId="3004978174" sldId="3423"/>
            <ac:picMk id="19" creationId="{BF882026-EB49-A621-52FC-F9553D479F2A}"/>
          </ac:picMkLst>
        </pc:picChg>
        <pc:picChg chg="del">
          <ac:chgData name="Alexis Kinzelin" userId="e9f19f77-3c43-45b4-aa40-e880244cb77c" providerId="ADAL" clId="{6FBAEA7B-492C-4A94-BCAB-9DB737CA705B}" dt="2022-08-29T15:13:42.478" v="1078" actId="478"/>
          <ac:picMkLst>
            <pc:docMk/>
            <pc:sldMk cId="3004978174" sldId="3423"/>
            <ac:picMk id="21" creationId="{D541EE9F-B049-FEFA-A2E4-8F0282F6EA7D}"/>
          </ac:picMkLst>
        </pc:picChg>
        <pc:picChg chg="del">
          <ac:chgData name="Alexis Kinzelin" userId="e9f19f77-3c43-45b4-aa40-e880244cb77c" providerId="ADAL" clId="{6FBAEA7B-492C-4A94-BCAB-9DB737CA705B}" dt="2022-08-29T15:13:42.478" v="1078" actId="478"/>
          <ac:picMkLst>
            <pc:docMk/>
            <pc:sldMk cId="3004978174" sldId="3423"/>
            <ac:picMk id="23" creationId="{E1A696C5-ABB5-74B2-54A9-30B1CE1A936F}"/>
          </ac:picMkLst>
        </pc:picChg>
        <pc:picChg chg="del">
          <ac:chgData name="Alexis Kinzelin" userId="e9f19f77-3c43-45b4-aa40-e880244cb77c" providerId="ADAL" clId="{6FBAEA7B-492C-4A94-BCAB-9DB737CA705B}" dt="2022-08-29T15:13:42.478" v="1078" actId="478"/>
          <ac:picMkLst>
            <pc:docMk/>
            <pc:sldMk cId="3004978174" sldId="3423"/>
            <ac:picMk id="25" creationId="{0AFD357A-9C81-3310-70C6-402B00E280C5}"/>
          </ac:picMkLst>
        </pc:picChg>
        <pc:picChg chg="del">
          <ac:chgData name="Alexis Kinzelin" userId="e9f19f77-3c43-45b4-aa40-e880244cb77c" providerId="ADAL" clId="{6FBAEA7B-492C-4A94-BCAB-9DB737CA705B}" dt="2022-08-29T15:13:42.478" v="1078" actId="478"/>
          <ac:picMkLst>
            <pc:docMk/>
            <pc:sldMk cId="3004978174" sldId="3423"/>
            <ac:picMk id="27" creationId="{07451E15-3921-C770-E5CB-F87090405C10}"/>
          </ac:picMkLst>
        </pc:picChg>
        <pc:picChg chg="del">
          <ac:chgData name="Alexis Kinzelin" userId="e9f19f77-3c43-45b4-aa40-e880244cb77c" providerId="ADAL" clId="{6FBAEA7B-492C-4A94-BCAB-9DB737CA705B}" dt="2022-08-29T15:13:42.478" v="1078" actId="478"/>
          <ac:picMkLst>
            <pc:docMk/>
            <pc:sldMk cId="3004978174" sldId="3423"/>
            <ac:picMk id="29" creationId="{19B42831-CACD-05C7-32F3-10FBEB4ED41F}"/>
          </ac:picMkLst>
        </pc:picChg>
        <pc:picChg chg="add mod">
          <ac:chgData name="Alexis Kinzelin" userId="e9f19f77-3c43-45b4-aa40-e880244cb77c" providerId="ADAL" clId="{6FBAEA7B-492C-4A94-BCAB-9DB737CA705B}" dt="2022-08-29T15:40:50.585" v="1889" actId="1035"/>
          <ac:picMkLst>
            <pc:docMk/>
            <pc:sldMk cId="3004978174" sldId="3423"/>
            <ac:picMk id="32" creationId="{C3EF942F-F32A-147C-1157-C06AD1605DB8}"/>
          </ac:picMkLst>
        </pc:picChg>
        <pc:picChg chg="add del mod">
          <ac:chgData name="Alexis Kinzelin" userId="e9f19f77-3c43-45b4-aa40-e880244cb77c" providerId="ADAL" clId="{6FBAEA7B-492C-4A94-BCAB-9DB737CA705B}" dt="2022-08-29T15:40:41.842" v="1842" actId="478"/>
          <ac:picMkLst>
            <pc:docMk/>
            <pc:sldMk cId="3004978174" sldId="3423"/>
            <ac:picMk id="36" creationId="{2B4F8916-FC62-04D6-E594-3C1E5C1B3933}"/>
          </ac:picMkLst>
        </pc:picChg>
        <pc:cxnChg chg="del mod">
          <ac:chgData name="Alexis Kinzelin" userId="e9f19f77-3c43-45b4-aa40-e880244cb77c" providerId="ADAL" clId="{6FBAEA7B-492C-4A94-BCAB-9DB737CA705B}" dt="2022-08-29T15:13:42.478" v="1078" actId="478"/>
          <ac:cxnSpMkLst>
            <pc:docMk/>
            <pc:sldMk cId="3004978174" sldId="3423"/>
            <ac:cxnSpMk id="43" creationId="{DC61DA37-329A-C2B5-CD2D-C04A2D64C09A}"/>
          </ac:cxnSpMkLst>
        </pc:cxnChg>
        <pc:cxnChg chg="del mod">
          <ac:chgData name="Alexis Kinzelin" userId="e9f19f77-3c43-45b4-aa40-e880244cb77c" providerId="ADAL" clId="{6FBAEA7B-492C-4A94-BCAB-9DB737CA705B}" dt="2022-08-29T15:13:42.478" v="1078" actId="478"/>
          <ac:cxnSpMkLst>
            <pc:docMk/>
            <pc:sldMk cId="3004978174" sldId="3423"/>
            <ac:cxnSpMk id="48" creationId="{9380C0AA-B490-0B13-A5D4-1DC3194DE393}"/>
          </ac:cxnSpMkLst>
        </pc:cxnChg>
        <pc:cxnChg chg="del mod">
          <ac:chgData name="Alexis Kinzelin" userId="e9f19f77-3c43-45b4-aa40-e880244cb77c" providerId="ADAL" clId="{6FBAEA7B-492C-4A94-BCAB-9DB737CA705B}" dt="2022-08-29T15:13:42.478" v="1078" actId="478"/>
          <ac:cxnSpMkLst>
            <pc:docMk/>
            <pc:sldMk cId="3004978174" sldId="3423"/>
            <ac:cxnSpMk id="59" creationId="{0D420F54-1ABB-C050-413E-ABB8230CEC79}"/>
          </ac:cxnSpMkLst>
        </pc:cxnChg>
        <pc:cxnChg chg="del mod">
          <ac:chgData name="Alexis Kinzelin" userId="e9f19f77-3c43-45b4-aa40-e880244cb77c" providerId="ADAL" clId="{6FBAEA7B-492C-4A94-BCAB-9DB737CA705B}" dt="2022-08-29T15:13:42.478" v="1078" actId="478"/>
          <ac:cxnSpMkLst>
            <pc:docMk/>
            <pc:sldMk cId="3004978174" sldId="3423"/>
            <ac:cxnSpMk id="81" creationId="{1D573363-51F2-67C4-9F15-D42E5C31E947}"/>
          </ac:cxnSpMkLst>
        </pc:cxnChg>
        <pc:cxnChg chg="del mod">
          <ac:chgData name="Alexis Kinzelin" userId="e9f19f77-3c43-45b4-aa40-e880244cb77c" providerId="ADAL" clId="{6FBAEA7B-492C-4A94-BCAB-9DB737CA705B}" dt="2022-08-29T15:13:42.478" v="1078" actId="478"/>
          <ac:cxnSpMkLst>
            <pc:docMk/>
            <pc:sldMk cId="3004978174" sldId="3423"/>
            <ac:cxnSpMk id="84" creationId="{3B006FBC-BA8A-9FC3-47CA-4E524912827E}"/>
          </ac:cxnSpMkLst>
        </pc:cxnChg>
        <pc:cxnChg chg="del mod">
          <ac:chgData name="Alexis Kinzelin" userId="e9f19f77-3c43-45b4-aa40-e880244cb77c" providerId="ADAL" clId="{6FBAEA7B-492C-4A94-BCAB-9DB737CA705B}" dt="2022-08-29T15:13:42.478" v="1078" actId="478"/>
          <ac:cxnSpMkLst>
            <pc:docMk/>
            <pc:sldMk cId="3004978174" sldId="3423"/>
            <ac:cxnSpMk id="87" creationId="{75378D91-CC80-E01F-FA16-D89ED9877056}"/>
          </ac:cxnSpMkLst>
        </pc:cxnChg>
      </pc:sldChg>
      <pc:sldChg chg="addSp delSp modSp add del mod setBg">
        <pc:chgData name="Alexis Kinzelin" userId="e9f19f77-3c43-45b4-aa40-e880244cb77c" providerId="ADAL" clId="{6FBAEA7B-492C-4A94-BCAB-9DB737CA705B}" dt="2022-08-30T14:11:15.571" v="4291" actId="47"/>
        <pc:sldMkLst>
          <pc:docMk/>
          <pc:sldMk cId="2965701625" sldId="3424"/>
        </pc:sldMkLst>
        <pc:spChg chg="del">
          <ac:chgData name="Alexis Kinzelin" userId="e9f19f77-3c43-45b4-aa40-e880244cb77c" providerId="ADAL" clId="{6FBAEA7B-492C-4A94-BCAB-9DB737CA705B}" dt="2022-08-29T15:33:27.413" v="1647" actId="478"/>
          <ac:spMkLst>
            <pc:docMk/>
            <pc:sldMk cId="2965701625" sldId="3424"/>
            <ac:spMk id="7" creationId="{9D159FDE-8289-941F-E404-DB2316B93248}"/>
          </ac:spMkLst>
        </pc:spChg>
        <pc:spChg chg="del">
          <ac:chgData name="Alexis Kinzelin" userId="e9f19f77-3c43-45b4-aa40-e880244cb77c" providerId="ADAL" clId="{6FBAEA7B-492C-4A94-BCAB-9DB737CA705B}" dt="2022-08-29T15:33:31.303" v="1649" actId="478"/>
          <ac:spMkLst>
            <pc:docMk/>
            <pc:sldMk cId="2965701625" sldId="3424"/>
            <ac:spMk id="8" creationId="{2AE91F13-0F44-2849-5D23-D618755EDC65}"/>
          </ac:spMkLst>
        </pc:spChg>
        <pc:spChg chg="del">
          <ac:chgData name="Alexis Kinzelin" userId="e9f19f77-3c43-45b4-aa40-e880244cb77c" providerId="ADAL" clId="{6FBAEA7B-492C-4A94-BCAB-9DB737CA705B}" dt="2022-08-29T15:32:59.493" v="1642" actId="478"/>
          <ac:spMkLst>
            <pc:docMk/>
            <pc:sldMk cId="2965701625" sldId="3424"/>
            <ac:spMk id="15" creationId="{1B5AA621-4344-AC7F-5122-6D7957FE53F9}"/>
          </ac:spMkLst>
        </pc:spChg>
        <pc:spChg chg="add mod">
          <ac:chgData name="Alexis Kinzelin" userId="e9f19f77-3c43-45b4-aa40-e880244cb77c" providerId="ADAL" clId="{6FBAEA7B-492C-4A94-BCAB-9DB737CA705B}" dt="2022-08-29T16:04:32.980" v="2481" actId="403"/>
          <ac:spMkLst>
            <pc:docMk/>
            <pc:sldMk cId="2965701625" sldId="3424"/>
            <ac:spMk id="18" creationId="{2DDB39A4-552B-42F8-548E-B869CCC034C3}"/>
          </ac:spMkLst>
        </pc:spChg>
        <pc:spChg chg="del">
          <ac:chgData name="Alexis Kinzelin" userId="e9f19f77-3c43-45b4-aa40-e880244cb77c" providerId="ADAL" clId="{6FBAEA7B-492C-4A94-BCAB-9DB737CA705B}" dt="2022-08-29T15:33:29.359" v="1648" actId="478"/>
          <ac:spMkLst>
            <pc:docMk/>
            <pc:sldMk cId="2965701625" sldId="3424"/>
            <ac:spMk id="30" creationId="{6BB7A1B9-281F-A32C-384C-36C821DEB21B}"/>
          </ac:spMkLst>
        </pc:spChg>
        <pc:spChg chg="del">
          <ac:chgData name="Alexis Kinzelin" userId="e9f19f77-3c43-45b4-aa40-e880244cb77c" providerId="ADAL" clId="{6FBAEA7B-492C-4A94-BCAB-9DB737CA705B}" dt="2022-08-29T15:33:31.303" v="1649" actId="478"/>
          <ac:spMkLst>
            <pc:docMk/>
            <pc:sldMk cId="2965701625" sldId="3424"/>
            <ac:spMk id="31" creationId="{C1E989B7-6D51-E9E8-969C-42539B7F2E90}"/>
          </ac:spMkLst>
        </pc:spChg>
        <pc:spChg chg="mod">
          <ac:chgData name="Alexis Kinzelin" userId="e9f19f77-3c43-45b4-aa40-e880244cb77c" providerId="ADAL" clId="{6FBAEA7B-492C-4A94-BCAB-9DB737CA705B}" dt="2022-08-29T16:04:47.881" v="2484" actId="207"/>
          <ac:spMkLst>
            <pc:docMk/>
            <pc:sldMk cId="2965701625" sldId="3424"/>
            <ac:spMk id="70" creationId="{E65E11E4-C096-61AB-9331-4A039B9D6114}"/>
          </ac:spMkLst>
        </pc:spChg>
        <pc:graphicFrameChg chg="add mod">
          <ac:chgData name="Alexis Kinzelin" userId="e9f19f77-3c43-45b4-aa40-e880244cb77c" providerId="ADAL" clId="{6FBAEA7B-492C-4A94-BCAB-9DB737CA705B}" dt="2022-08-29T15:37:49.237" v="1737" actId="1076"/>
          <ac:graphicFrameMkLst>
            <pc:docMk/>
            <pc:sldMk cId="2965701625" sldId="3424"/>
            <ac:graphicFrameMk id="13" creationId="{8D69B4E3-6434-437C-8ED2-1231443D7ACA}"/>
          </ac:graphicFrameMkLst>
        </pc:graphicFrameChg>
        <pc:picChg chg="del">
          <ac:chgData name="Alexis Kinzelin" userId="e9f19f77-3c43-45b4-aa40-e880244cb77c" providerId="ADAL" clId="{6FBAEA7B-492C-4A94-BCAB-9DB737CA705B}" dt="2022-08-29T15:33:29.359" v="1648" actId="478"/>
          <ac:picMkLst>
            <pc:docMk/>
            <pc:sldMk cId="2965701625" sldId="3424"/>
            <ac:picMk id="17" creationId="{2B6782DB-6731-E47B-6155-E320C2BFD2F3}"/>
          </ac:picMkLst>
        </pc:picChg>
        <pc:picChg chg="del">
          <ac:chgData name="Alexis Kinzelin" userId="e9f19f77-3c43-45b4-aa40-e880244cb77c" providerId="ADAL" clId="{6FBAEA7B-492C-4A94-BCAB-9DB737CA705B}" dt="2022-08-30T09:10:18.814" v="2505" actId="478"/>
          <ac:picMkLst>
            <pc:docMk/>
            <pc:sldMk cId="2965701625" sldId="3424"/>
            <ac:picMk id="19" creationId="{A47CB351-32CC-CA07-36AA-2A648A1F3099}"/>
          </ac:picMkLst>
        </pc:picChg>
        <pc:picChg chg="del">
          <ac:chgData name="Alexis Kinzelin" userId="e9f19f77-3c43-45b4-aa40-e880244cb77c" providerId="ADAL" clId="{6FBAEA7B-492C-4A94-BCAB-9DB737CA705B}" dt="2022-08-29T15:33:29.359" v="1648" actId="478"/>
          <ac:picMkLst>
            <pc:docMk/>
            <pc:sldMk cId="2965701625" sldId="3424"/>
            <ac:picMk id="21" creationId="{D541EE9F-B049-FEFA-A2E4-8F0282F6EA7D}"/>
          </ac:picMkLst>
        </pc:picChg>
        <pc:picChg chg="add del">
          <ac:chgData name="Alexis Kinzelin" userId="e9f19f77-3c43-45b4-aa40-e880244cb77c" providerId="ADAL" clId="{6FBAEA7B-492C-4A94-BCAB-9DB737CA705B}" dt="2022-08-30T09:12:39.931" v="2547" actId="22"/>
          <ac:picMkLst>
            <pc:docMk/>
            <pc:sldMk cId="2965701625" sldId="3424"/>
            <ac:picMk id="22" creationId="{AB79E90F-3879-7B1F-8BB8-AE485A22E82A}"/>
          </ac:picMkLst>
        </pc:picChg>
        <pc:picChg chg="del">
          <ac:chgData name="Alexis Kinzelin" userId="e9f19f77-3c43-45b4-aa40-e880244cb77c" providerId="ADAL" clId="{6FBAEA7B-492C-4A94-BCAB-9DB737CA705B}" dt="2022-08-29T15:33:29.359" v="1648" actId="478"/>
          <ac:picMkLst>
            <pc:docMk/>
            <pc:sldMk cId="2965701625" sldId="3424"/>
            <ac:picMk id="23" creationId="{E1A696C5-ABB5-74B2-54A9-30B1CE1A936F}"/>
          </ac:picMkLst>
        </pc:picChg>
        <pc:picChg chg="del">
          <ac:chgData name="Alexis Kinzelin" userId="e9f19f77-3c43-45b4-aa40-e880244cb77c" providerId="ADAL" clId="{6FBAEA7B-492C-4A94-BCAB-9DB737CA705B}" dt="2022-08-29T15:33:29.359" v="1648" actId="478"/>
          <ac:picMkLst>
            <pc:docMk/>
            <pc:sldMk cId="2965701625" sldId="3424"/>
            <ac:picMk id="25" creationId="{0AFD357A-9C81-3310-70C6-402B00E280C5}"/>
          </ac:picMkLst>
        </pc:picChg>
        <pc:picChg chg="add del">
          <ac:chgData name="Alexis Kinzelin" userId="e9f19f77-3c43-45b4-aa40-e880244cb77c" providerId="ADAL" clId="{6FBAEA7B-492C-4A94-BCAB-9DB737CA705B}" dt="2022-08-30T09:12:39.931" v="2547" actId="22"/>
          <ac:picMkLst>
            <pc:docMk/>
            <pc:sldMk cId="2965701625" sldId="3424"/>
            <ac:picMk id="26" creationId="{375D019E-6481-25F4-4CCA-BC0BE1774F42}"/>
          </ac:picMkLst>
        </pc:picChg>
        <pc:picChg chg="del">
          <ac:chgData name="Alexis Kinzelin" userId="e9f19f77-3c43-45b4-aa40-e880244cb77c" providerId="ADAL" clId="{6FBAEA7B-492C-4A94-BCAB-9DB737CA705B}" dt="2022-08-29T15:33:29.359" v="1648" actId="478"/>
          <ac:picMkLst>
            <pc:docMk/>
            <pc:sldMk cId="2965701625" sldId="3424"/>
            <ac:picMk id="27" creationId="{07451E15-3921-C770-E5CB-F87090405C10}"/>
          </ac:picMkLst>
        </pc:picChg>
        <pc:picChg chg="del">
          <ac:chgData name="Alexis Kinzelin" userId="e9f19f77-3c43-45b4-aa40-e880244cb77c" providerId="ADAL" clId="{6FBAEA7B-492C-4A94-BCAB-9DB737CA705B}" dt="2022-08-29T15:33:29.359" v="1648" actId="478"/>
          <ac:picMkLst>
            <pc:docMk/>
            <pc:sldMk cId="2965701625" sldId="3424"/>
            <ac:picMk id="29" creationId="{19B42831-CACD-05C7-32F3-10FBEB4ED41F}"/>
          </ac:picMkLst>
        </pc:picChg>
        <pc:picChg chg="add del">
          <ac:chgData name="Alexis Kinzelin" userId="e9f19f77-3c43-45b4-aa40-e880244cb77c" providerId="ADAL" clId="{6FBAEA7B-492C-4A94-BCAB-9DB737CA705B}" dt="2022-08-30T09:12:39.931" v="2547" actId="22"/>
          <ac:picMkLst>
            <pc:docMk/>
            <pc:sldMk cId="2965701625" sldId="3424"/>
            <ac:picMk id="32" creationId="{30C50A8F-C8D2-E03B-5072-67A97F77C3E9}"/>
          </ac:picMkLst>
        </pc:picChg>
        <pc:picChg chg="add del">
          <ac:chgData name="Alexis Kinzelin" userId="e9f19f77-3c43-45b4-aa40-e880244cb77c" providerId="ADAL" clId="{6FBAEA7B-492C-4A94-BCAB-9DB737CA705B}" dt="2022-08-30T09:12:39.931" v="2547" actId="22"/>
          <ac:picMkLst>
            <pc:docMk/>
            <pc:sldMk cId="2965701625" sldId="3424"/>
            <ac:picMk id="34" creationId="{D8ECB27E-AEAE-A37A-50FD-F28FAEC199D2}"/>
          </ac:picMkLst>
        </pc:picChg>
        <pc:picChg chg="del">
          <ac:chgData name="Alexis Kinzelin" userId="e9f19f77-3c43-45b4-aa40-e880244cb77c" providerId="ADAL" clId="{6FBAEA7B-492C-4A94-BCAB-9DB737CA705B}" dt="2022-08-29T15:33:31.303" v="1649" actId="478"/>
          <ac:picMkLst>
            <pc:docMk/>
            <pc:sldMk cId="2965701625" sldId="3424"/>
            <ac:picMk id="79" creationId="{35FF6076-4A1A-FEDD-5544-0D01081E0850}"/>
          </ac:picMkLst>
        </pc:picChg>
        <pc:cxnChg chg="del mod">
          <ac:chgData name="Alexis Kinzelin" userId="e9f19f77-3c43-45b4-aa40-e880244cb77c" providerId="ADAL" clId="{6FBAEA7B-492C-4A94-BCAB-9DB737CA705B}" dt="2022-08-29T15:33:26.400" v="1646" actId="478"/>
          <ac:cxnSpMkLst>
            <pc:docMk/>
            <pc:sldMk cId="2965701625" sldId="3424"/>
            <ac:cxnSpMk id="43" creationId="{DC61DA37-329A-C2B5-CD2D-C04A2D64C09A}"/>
          </ac:cxnSpMkLst>
        </pc:cxnChg>
        <pc:cxnChg chg="del mod">
          <ac:chgData name="Alexis Kinzelin" userId="e9f19f77-3c43-45b4-aa40-e880244cb77c" providerId="ADAL" clId="{6FBAEA7B-492C-4A94-BCAB-9DB737CA705B}" dt="2022-08-29T15:33:31.303" v="1649" actId="478"/>
          <ac:cxnSpMkLst>
            <pc:docMk/>
            <pc:sldMk cId="2965701625" sldId="3424"/>
            <ac:cxnSpMk id="73" creationId="{D93326BF-BE1A-BAC4-06B6-5CA4E4848CE7}"/>
          </ac:cxnSpMkLst>
        </pc:cxnChg>
        <pc:cxnChg chg="del mod">
          <ac:chgData name="Alexis Kinzelin" userId="e9f19f77-3c43-45b4-aa40-e880244cb77c" providerId="ADAL" clId="{6FBAEA7B-492C-4A94-BCAB-9DB737CA705B}" dt="2022-08-29T15:33:32.027" v="1650" actId="478"/>
          <ac:cxnSpMkLst>
            <pc:docMk/>
            <pc:sldMk cId="2965701625" sldId="3424"/>
            <ac:cxnSpMk id="76" creationId="{4FD4B71C-A757-1380-1A30-A22106C00F8F}"/>
          </ac:cxnSpMkLst>
        </pc:cxnChg>
        <pc:cxnChg chg="del mod">
          <ac:chgData name="Alexis Kinzelin" userId="e9f19f77-3c43-45b4-aa40-e880244cb77c" providerId="ADAL" clId="{6FBAEA7B-492C-4A94-BCAB-9DB737CA705B}" dt="2022-08-29T15:33:29.359" v="1648" actId="478"/>
          <ac:cxnSpMkLst>
            <pc:docMk/>
            <pc:sldMk cId="2965701625" sldId="3424"/>
            <ac:cxnSpMk id="81" creationId="{1D573363-51F2-67C4-9F15-D42E5C31E947}"/>
          </ac:cxnSpMkLst>
        </pc:cxnChg>
        <pc:cxnChg chg="del mod">
          <ac:chgData name="Alexis Kinzelin" userId="e9f19f77-3c43-45b4-aa40-e880244cb77c" providerId="ADAL" clId="{6FBAEA7B-492C-4A94-BCAB-9DB737CA705B}" dt="2022-08-29T15:33:29.359" v="1648" actId="478"/>
          <ac:cxnSpMkLst>
            <pc:docMk/>
            <pc:sldMk cId="2965701625" sldId="3424"/>
            <ac:cxnSpMk id="84" creationId="{3B006FBC-BA8A-9FC3-47CA-4E524912827E}"/>
          </ac:cxnSpMkLst>
        </pc:cxnChg>
        <pc:cxnChg chg="del mod">
          <ac:chgData name="Alexis Kinzelin" userId="e9f19f77-3c43-45b4-aa40-e880244cb77c" providerId="ADAL" clId="{6FBAEA7B-492C-4A94-BCAB-9DB737CA705B}" dt="2022-08-29T15:33:29.359" v="1648" actId="478"/>
          <ac:cxnSpMkLst>
            <pc:docMk/>
            <pc:sldMk cId="2965701625" sldId="3424"/>
            <ac:cxnSpMk id="87" creationId="{75378D91-CC80-E01F-FA16-D89ED9877056}"/>
          </ac:cxnSpMkLst>
        </pc:cxnChg>
      </pc:sldChg>
      <pc:sldChg chg="add del setBg">
        <pc:chgData name="Alexis Kinzelin" userId="e9f19f77-3c43-45b4-aa40-e880244cb77c" providerId="ADAL" clId="{6FBAEA7B-492C-4A94-BCAB-9DB737CA705B}" dt="2022-08-29T15:40:07.470" v="1791"/>
        <pc:sldMkLst>
          <pc:docMk/>
          <pc:sldMk cId="1241099993" sldId="3425"/>
        </pc:sldMkLst>
      </pc:sldChg>
      <pc:sldChg chg="modSp add mod">
        <pc:chgData name="Alexis Kinzelin" userId="e9f19f77-3c43-45b4-aa40-e880244cb77c" providerId="ADAL" clId="{6FBAEA7B-492C-4A94-BCAB-9DB737CA705B}" dt="2022-08-29T15:52:49.902" v="2058" actId="404"/>
        <pc:sldMkLst>
          <pc:docMk/>
          <pc:sldMk cId="3694679882" sldId="3425"/>
        </pc:sldMkLst>
        <pc:spChg chg="mod">
          <ac:chgData name="Alexis Kinzelin" userId="e9f19f77-3c43-45b4-aa40-e880244cb77c" providerId="ADAL" clId="{6FBAEA7B-492C-4A94-BCAB-9DB737CA705B}" dt="2022-08-29T15:52:49.902" v="2058" actId="404"/>
          <ac:spMkLst>
            <pc:docMk/>
            <pc:sldMk cId="3694679882" sldId="3425"/>
            <ac:spMk id="31" creationId="{F03A059A-3507-4389-8561-E59A0724E19E}"/>
          </ac:spMkLst>
        </pc:spChg>
      </pc:sldChg>
      <pc:sldChg chg="add del setBg">
        <pc:chgData name="Alexis Kinzelin" userId="e9f19f77-3c43-45b4-aa40-e880244cb77c" providerId="ADAL" clId="{6FBAEA7B-492C-4A94-BCAB-9DB737CA705B}" dt="2022-08-29T15:43:58.554" v="1948"/>
        <pc:sldMkLst>
          <pc:docMk/>
          <pc:sldMk cId="2067238378" sldId="3426"/>
        </pc:sldMkLst>
      </pc:sldChg>
      <pc:sldChg chg="delSp modSp add del mod modNotesTx">
        <pc:chgData name="Alexis Kinzelin" userId="e9f19f77-3c43-45b4-aa40-e880244cb77c" providerId="ADAL" clId="{6FBAEA7B-492C-4A94-BCAB-9DB737CA705B}" dt="2022-08-30T09:35:21.376" v="2758" actId="47"/>
        <pc:sldMkLst>
          <pc:docMk/>
          <pc:sldMk cId="2326355431" sldId="3426"/>
        </pc:sldMkLst>
        <pc:inkChg chg="del mod">
          <ac:chgData name="Alexis Kinzelin" userId="e9f19f77-3c43-45b4-aa40-e880244cb77c" providerId="ADAL" clId="{6FBAEA7B-492C-4A94-BCAB-9DB737CA705B}" dt="2022-08-30T09:35:10.231" v="2754" actId="21"/>
          <ac:inkMkLst>
            <pc:docMk/>
            <pc:sldMk cId="2326355431" sldId="3426"/>
            <ac:inkMk id="2" creationId="{7A001492-43C9-DA80-2919-D2C294CB92DA}"/>
          </ac:inkMkLst>
        </pc:inkChg>
        <pc:inkChg chg="del">
          <ac:chgData name="Alexis Kinzelin" userId="e9f19f77-3c43-45b4-aa40-e880244cb77c" providerId="ADAL" clId="{6FBAEA7B-492C-4A94-BCAB-9DB737CA705B}" dt="2022-08-29T15:44:01.409" v="1950" actId="478"/>
          <ac:inkMkLst>
            <pc:docMk/>
            <pc:sldMk cId="2326355431" sldId="3426"/>
            <ac:inkMk id="4" creationId="{FDBF0E0B-3744-2537-F6C6-6031867A9EE5}"/>
          </ac:inkMkLst>
        </pc:inkChg>
      </pc:sldChg>
      <pc:sldChg chg="delSp modSp add del">
        <pc:chgData name="Alexis Kinzelin" userId="e9f19f77-3c43-45b4-aa40-e880244cb77c" providerId="ADAL" clId="{6FBAEA7B-492C-4A94-BCAB-9DB737CA705B}" dt="2022-08-29T15:42:09.235" v="1941" actId="47"/>
        <pc:sldMkLst>
          <pc:docMk/>
          <pc:sldMk cId="2710145694" sldId="3426"/>
        </pc:sldMkLst>
        <pc:spChg chg="del">
          <ac:chgData name="Alexis Kinzelin" userId="e9f19f77-3c43-45b4-aa40-e880244cb77c" providerId="ADAL" clId="{6FBAEA7B-492C-4A94-BCAB-9DB737CA705B}" dt="2022-08-29T15:40:56.713" v="1891" actId="478"/>
          <ac:spMkLst>
            <pc:docMk/>
            <pc:sldMk cId="2710145694" sldId="3426"/>
            <ac:spMk id="14" creationId="{1247CB6C-C691-2B5A-CC54-FB735CFF3451}"/>
          </ac:spMkLst>
        </pc:spChg>
        <pc:spChg chg="del">
          <ac:chgData name="Alexis Kinzelin" userId="e9f19f77-3c43-45b4-aa40-e880244cb77c" providerId="ADAL" clId="{6FBAEA7B-492C-4A94-BCAB-9DB737CA705B}" dt="2022-08-29T15:40:56.713" v="1891" actId="478"/>
          <ac:spMkLst>
            <pc:docMk/>
            <pc:sldMk cId="2710145694" sldId="3426"/>
            <ac:spMk id="18" creationId="{40E21A88-498C-D39E-4A8B-947500F17D5A}"/>
          </ac:spMkLst>
        </pc:spChg>
        <pc:spChg chg="del">
          <ac:chgData name="Alexis Kinzelin" userId="e9f19f77-3c43-45b4-aa40-e880244cb77c" providerId="ADAL" clId="{6FBAEA7B-492C-4A94-BCAB-9DB737CA705B}" dt="2022-08-29T15:40:56.713" v="1891" actId="478"/>
          <ac:spMkLst>
            <pc:docMk/>
            <pc:sldMk cId="2710145694" sldId="3426"/>
            <ac:spMk id="22" creationId="{C27C49EF-6D17-D6A7-2299-CF3BA35B811A}"/>
          </ac:spMkLst>
        </pc:spChg>
        <pc:spChg chg="del">
          <ac:chgData name="Alexis Kinzelin" userId="e9f19f77-3c43-45b4-aa40-e880244cb77c" providerId="ADAL" clId="{6FBAEA7B-492C-4A94-BCAB-9DB737CA705B}" dt="2022-08-29T15:40:56.713" v="1891" actId="478"/>
          <ac:spMkLst>
            <pc:docMk/>
            <pc:sldMk cId="2710145694" sldId="3426"/>
            <ac:spMk id="26" creationId="{7EEA6210-F105-C77B-2214-143909F24F3E}"/>
          </ac:spMkLst>
        </pc:spChg>
        <pc:spChg chg="del">
          <ac:chgData name="Alexis Kinzelin" userId="e9f19f77-3c43-45b4-aa40-e880244cb77c" providerId="ADAL" clId="{6FBAEA7B-492C-4A94-BCAB-9DB737CA705B}" dt="2022-08-29T15:40:56.713" v="1891" actId="478"/>
          <ac:spMkLst>
            <pc:docMk/>
            <pc:sldMk cId="2710145694" sldId="3426"/>
            <ac:spMk id="31" creationId="{22B74E7F-CE4D-B232-C1C1-C592E3ECA0C8}"/>
          </ac:spMkLst>
        </pc:spChg>
        <pc:spChg chg="del">
          <ac:chgData name="Alexis Kinzelin" userId="e9f19f77-3c43-45b4-aa40-e880244cb77c" providerId="ADAL" clId="{6FBAEA7B-492C-4A94-BCAB-9DB737CA705B}" dt="2022-08-29T15:40:56.713" v="1891" actId="478"/>
          <ac:spMkLst>
            <pc:docMk/>
            <pc:sldMk cId="2710145694" sldId="3426"/>
            <ac:spMk id="33" creationId="{94A6F463-29D1-23B1-AC53-3229AB3A78EB}"/>
          </ac:spMkLst>
        </pc:spChg>
        <pc:spChg chg="mod">
          <ac:chgData name="Alexis Kinzelin" userId="e9f19f77-3c43-45b4-aa40-e880244cb77c" providerId="ADAL" clId="{6FBAEA7B-492C-4A94-BCAB-9DB737CA705B}" dt="2022-08-29T15:41:03.736" v="1937" actId="1035"/>
          <ac:spMkLst>
            <pc:docMk/>
            <pc:sldMk cId="2710145694" sldId="3426"/>
            <ac:spMk id="35" creationId="{FD5FFB6B-A715-BF07-270B-9D02694202A6}"/>
          </ac:spMkLst>
        </pc:spChg>
        <pc:spChg chg="mod">
          <ac:chgData name="Alexis Kinzelin" userId="e9f19f77-3c43-45b4-aa40-e880244cb77c" providerId="ADAL" clId="{6FBAEA7B-492C-4A94-BCAB-9DB737CA705B}" dt="2022-08-29T15:41:03.736" v="1937" actId="1035"/>
          <ac:spMkLst>
            <pc:docMk/>
            <pc:sldMk cId="2710145694" sldId="3426"/>
            <ac:spMk id="37" creationId="{2FA47FBC-6F13-514F-A522-F83FFD9DD123}"/>
          </ac:spMkLst>
        </pc:spChg>
        <pc:picChg chg="del">
          <ac:chgData name="Alexis Kinzelin" userId="e9f19f77-3c43-45b4-aa40-e880244cb77c" providerId="ADAL" clId="{6FBAEA7B-492C-4A94-BCAB-9DB737CA705B}" dt="2022-08-29T15:40:56.713" v="1891" actId="478"/>
          <ac:picMkLst>
            <pc:docMk/>
            <pc:sldMk cId="2710145694" sldId="3426"/>
            <ac:picMk id="16" creationId="{7DA678E8-5B28-E6F8-7949-91C670F321B0}"/>
          </ac:picMkLst>
        </pc:picChg>
        <pc:picChg chg="del">
          <ac:chgData name="Alexis Kinzelin" userId="e9f19f77-3c43-45b4-aa40-e880244cb77c" providerId="ADAL" clId="{6FBAEA7B-492C-4A94-BCAB-9DB737CA705B}" dt="2022-08-29T15:40:56.713" v="1891" actId="478"/>
          <ac:picMkLst>
            <pc:docMk/>
            <pc:sldMk cId="2710145694" sldId="3426"/>
            <ac:picMk id="19" creationId="{BF882026-EB49-A621-52FC-F9553D479F2A}"/>
          </ac:picMkLst>
        </pc:picChg>
        <pc:picChg chg="del">
          <ac:chgData name="Alexis Kinzelin" userId="e9f19f77-3c43-45b4-aa40-e880244cb77c" providerId="ADAL" clId="{6FBAEA7B-492C-4A94-BCAB-9DB737CA705B}" dt="2022-08-29T15:40:56.713" v="1891" actId="478"/>
          <ac:picMkLst>
            <pc:docMk/>
            <pc:sldMk cId="2710145694" sldId="3426"/>
            <ac:picMk id="32" creationId="{C3EF942F-F32A-147C-1157-C06AD1605DB8}"/>
          </ac:picMkLst>
        </pc:picChg>
        <pc:picChg chg="mod">
          <ac:chgData name="Alexis Kinzelin" userId="e9f19f77-3c43-45b4-aa40-e880244cb77c" providerId="ADAL" clId="{6FBAEA7B-492C-4A94-BCAB-9DB737CA705B}" dt="2022-08-29T15:41:03.736" v="1937" actId="1035"/>
          <ac:picMkLst>
            <pc:docMk/>
            <pc:sldMk cId="2710145694" sldId="3426"/>
            <ac:picMk id="36" creationId="{2B4F8916-FC62-04D6-E594-3C1E5C1B3933}"/>
          </ac:picMkLst>
        </pc:picChg>
      </pc:sldChg>
      <pc:sldChg chg="add del setBg">
        <pc:chgData name="Alexis Kinzelin" userId="e9f19f77-3c43-45b4-aa40-e880244cb77c" providerId="ADAL" clId="{6FBAEA7B-492C-4A94-BCAB-9DB737CA705B}" dt="2022-08-29T15:53:13.919" v="2066"/>
        <pc:sldMkLst>
          <pc:docMk/>
          <pc:sldMk cId="1113226481" sldId="3427"/>
        </pc:sldMkLst>
      </pc:sldChg>
      <pc:sldChg chg="addSp delSp modSp add mod">
        <pc:chgData name="Alexis Kinzelin" userId="e9f19f77-3c43-45b4-aa40-e880244cb77c" providerId="ADAL" clId="{6FBAEA7B-492C-4A94-BCAB-9DB737CA705B}" dt="2022-08-31T12:20:39.164" v="12359" actId="1076"/>
        <pc:sldMkLst>
          <pc:docMk/>
          <pc:sldMk cId="1421812549" sldId="3427"/>
        </pc:sldMkLst>
        <pc:spChg chg="del">
          <ac:chgData name="Alexis Kinzelin" userId="e9f19f77-3c43-45b4-aa40-e880244cb77c" providerId="ADAL" clId="{6FBAEA7B-492C-4A94-BCAB-9DB737CA705B}" dt="2022-08-29T15:53:16.458" v="2068" actId="478"/>
          <ac:spMkLst>
            <pc:docMk/>
            <pc:sldMk cId="1421812549" sldId="3427"/>
            <ac:spMk id="3" creationId="{DCFE4977-C74A-6716-F046-415880430980}"/>
          </ac:spMkLst>
        </pc:spChg>
        <pc:spChg chg="del">
          <ac:chgData name="Alexis Kinzelin" userId="e9f19f77-3c43-45b4-aa40-e880244cb77c" providerId="ADAL" clId="{6FBAEA7B-492C-4A94-BCAB-9DB737CA705B}" dt="2022-08-29T15:53:16.458" v="2068" actId="478"/>
          <ac:spMkLst>
            <pc:docMk/>
            <pc:sldMk cId="1421812549" sldId="3427"/>
            <ac:spMk id="5" creationId="{4F9A8BDC-C268-6E31-D837-A86C7F4D2867}"/>
          </ac:spMkLst>
        </pc:spChg>
        <pc:spChg chg="del">
          <ac:chgData name="Alexis Kinzelin" userId="e9f19f77-3c43-45b4-aa40-e880244cb77c" providerId="ADAL" clId="{6FBAEA7B-492C-4A94-BCAB-9DB737CA705B}" dt="2022-08-29T15:53:16.458" v="2068" actId="478"/>
          <ac:spMkLst>
            <pc:docMk/>
            <pc:sldMk cId="1421812549" sldId="3427"/>
            <ac:spMk id="9" creationId="{C42D1249-BBCF-B361-5275-20DD507B5C53}"/>
          </ac:spMkLst>
        </pc:spChg>
        <pc:spChg chg="del">
          <ac:chgData name="Alexis Kinzelin" userId="e9f19f77-3c43-45b4-aa40-e880244cb77c" providerId="ADAL" clId="{6FBAEA7B-492C-4A94-BCAB-9DB737CA705B}" dt="2022-08-29T15:53:16.458" v="2068" actId="478"/>
          <ac:spMkLst>
            <pc:docMk/>
            <pc:sldMk cId="1421812549" sldId="3427"/>
            <ac:spMk id="10" creationId="{8BE551F7-0B95-E5C0-771E-3857D369A873}"/>
          </ac:spMkLst>
        </pc:spChg>
        <pc:spChg chg="del">
          <ac:chgData name="Alexis Kinzelin" userId="e9f19f77-3c43-45b4-aa40-e880244cb77c" providerId="ADAL" clId="{6FBAEA7B-492C-4A94-BCAB-9DB737CA705B}" dt="2022-08-29T15:53:16.458" v="2068" actId="478"/>
          <ac:spMkLst>
            <pc:docMk/>
            <pc:sldMk cId="1421812549" sldId="3427"/>
            <ac:spMk id="11" creationId="{D9A2A145-DFAE-4375-30DB-8C8E12C1ED18}"/>
          </ac:spMkLst>
        </pc:spChg>
        <pc:spChg chg="del">
          <ac:chgData name="Alexis Kinzelin" userId="e9f19f77-3c43-45b4-aa40-e880244cb77c" providerId="ADAL" clId="{6FBAEA7B-492C-4A94-BCAB-9DB737CA705B}" dt="2022-08-29T15:53:16.458" v="2068" actId="478"/>
          <ac:spMkLst>
            <pc:docMk/>
            <pc:sldMk cId="1421812549" sldId="3427"/>
            <ac:spMk id="12" creationId="{944DF24B-8994-8C16-DC44-C6317BEFAE95}"/>
          </ac:spMkLst>
        </pc:spChg>
        <pc:spChg chg="add mod">
          <ac:chgData name="Alexis Kinzelin" userId="e9f19f77-3c43-45b4-aa40-e880244cb77c" providerId="ADAL" clId="{6FBAEA7B-492C-4A94-BCAB-9DB737CA705B}" dt="2022-08-31T12:20:39.164" v="12359" actId="1076"/>
          <ac:spMkLst>
            <pc:docMk/>
            <pc:sldMk cId="1421812549" sldId="3427"/>
            <ac:spMk id="13" creationId="{04532C90-E490-6032-442B-D22FC8DE1369}"/>
          </ac:spMkLst>
        </pc:spChg>
        <pc:graphicFrameChg chg="add mod modGraphic">
          <ac:chgData name="Alexis Kinzelin" userId="e9f19f77-3c43-45b4-aa40-e880244cb77c" providerId="ADAL" clId="{6FBAEA7B-492C-4A94-BCAB-9DB737CA705B}" dt="2022-08-30T09:29:39.462" v="2695" actId="1076"/>
          <ac:graphicFrameMkLst>
            <pc:docMk/>
            <pc:sldMk cId="1421812549" sldId="3427"/>
            <ac:graphicFrameMk id="2" creationId="{6F8B6294-128E-89B3-5E44-97CAB842978D}"/>
          </ac:graphicFrameMkLst>
        </pc:graphicFrameChg>
        <pc:picChg chg="del">
          <ac:chgData name="Alexis Kinzelin" userId="e9f19f77-3c43-45b4-aa40-e880244cb77c" providerId="ADAL" clId="{6FBAEA7B-492C-4A94-BCAB-9DB737CA705B}" dt="2022-08-30T09:29:35.233" v="2694" actId="478"/>
          <ac:picMkLst>
            <pc:docMk/>
            <pc:sldMk cId="1421812549" sldId="3427"/>
            <ac:picMk id="6" creationId="{5178B495-758F-FC86-1635-FDB36F7A8925}"/>
          </ac:picMkLst>
        </pc:picChg>
        <pc:picChg chg="del">
          <ac:chgData name="Alexis Kinzelin" userId="e9f19f77-3c43-45b4-aa40-e880244cb77c" providerId="ADAL" clId="{6FBAEA7B-492C-4A94-BCAB-9DB737CA705B}" dt="2022-08-30T09:29:35.233" v="2694" actId="478"/>
          <ac:picMkLst>
            <pc:docMk/>
            <pc:sldMk cId="1421812549" sldId="3427"/>
            <ac:picMk id="7" creationId="{69DB4D26-F3CB-9E21-D4B3-5BF419BF0194}"/>
          </ac:picMkLst>
        </pc:picChg>
        <pc:picChg chg="del">
          <ac:chgData name="Alexis Kinzelin" userId="e9f19f77-3c43-45b4-aa40-e880244cb77c" providerId="ADAL" clId="{6FBAEA7B-492C-4A94-BCAB-9DB737CA705B}" dt="2022-08-30T09:29:35.233" v="2694" actId="478"/>
          <ac:picMkLst>
            <pc:docMk/>
            <pc:sldMk cId="1421812549" sldId="3427"/>
            <ac:picMk id="8" creationId="{D8534F54-5489-4A3F-6BCF-A9E38E1006D3}"/>
          </ac:picMkLst>
        </pc:picChg>
        <pc:picChg chg="add">
          <ac:chgData name="Alexis Kinzelin" userId="e9f19f77-3c43-45b4-aa40-e880244cb77c" providerId="ADAL" clId="{6FBAEA7B-492C-4A94-BCAB-9DB737CA705B}" dt="2022-08-30T09:29:31.713" v="2693" actId="22"/>
          <ac:picMkLst>
            <pc:docMk/>
            <pc:sldMk cId="1421812549" sldId="3427"/>
            <ac:picMk id="15" creationId="{1D27A86A-09C8-8076-5CCD-86405B98241B}"/>
          </ac:picMkLst>
        </pc:picChg>
        <pc:picChg chg="add">
          <ac:chgData name="Alexis Kinzelin" userId="e9f19f77-3c43-45b4-aa40-e880244cb77c" providerId="ADAL" clId="{6FBAEA7B-492C-4A94-BCAB-9DB737CA705B}" dt="2022-08-30T09:29:31.713" v="2693" actId="22"/>
          <ac:picMkLst>
            <pc:docMk/>
            <pc:sldMk cId="1421812549" sldId="3427"/>
            <ac:picMk id="17" creationId="{2632A4E1-A985-5CF8-37A1-9F13ED16E13A}"/>
          </ac:picMkLst>
        </pc:picChg>
        <pc:picChg chg="add">
          <ac:chgData name="Alexis Kinzelin" userId="e9f19f77-3c43-45b4-aa40-e880244cb77c" providerId="ADAL" clId="{6FBAEA7B-492C-4A94-BCAB-9DB737CA705B}" dt="2022-08-30T09:29:31.713" v="2693" actId="22"/>
          <ac:picMkLst>
            <pc:docMk/>
            <pc:sldMk cId="1421812549" sldId="3427"/>
            <ac:picMk id="19" creationId="{A29434AA-5B1F-5F75-7B0E-F96A300C5E80}"/>
          </ac:picMkLst>
        </pc:picChg>
      </pc:sldChg>
      <pc:sldChg chg="new del">
        <pc:chgData name="Alexis Kinzelin" userId="e9f19f77-3c43-45b4-aa40-e880244cb77c" providerId="ADAL" clId="{6FBAEA7B-492C-4A94-BCAB-9DB737CA705B}" dt="2022-08-29T15:51:06.714" v="2040" actId="47"/>
        <pc:sldMkLst>
          <pc:docMk/>
          <pc:sldMk cId="3577302586" sldId="3427"/>
        </pc:sldMkLst>
      </pc:sldChg>
      <pc:sldChg chg="addSp delSp modSp add del mod">
        <pc:chgData name="Alexis Kinzelin" userId="e9f19f77-3c43-45b4-aa40-e880244cb77c" providerId="ADAL" clId="{6FBAEA7B-492C-4A94-BCAB-9DB737CA705B}" dt="2022-08-29T16:02:07.688" v="2410" actId="47"/>
        <pc:sldMkLst>
          <pc:docMk/>
          <pc:sldMk cId="1367349911" sldId="3428"/>
        </pc:sldMkLst>
        <pc:spChg chg="del">
          <ac:chgData name="Alexis Kinzelin" userId="e9f19f77-3c43-45b4-aa40-e880244cb77c" providerId="ADAL" clId="{6FBAEA7B-492C-4A94-BCAB-9DB737CA705B}" dt="2022-08-29T15:55:14.291" v="2113" actId="478"/>
          <ac:spMkLst>
            <pc:docMk/>
            <pc:sldMk cId="1367349911" sldId="3428"/>
            <ac:spMk id="2" creationId="{4B29B669-8EEF-79AE-9F72-32CD805BB712}"/>
          </ac:spMkLst>
        </pc:spChg>
        <pc:spChg chg="del">
          <ac:chgData name="Alexis Kinzelin" userId="e9f19f77-3c43-45b4-aa40-e880244cb77c" providerId="ADAL" clId="{6FBAEA7B-492C-4A94-BCAB-9DB737CA705B}" dt="2022-08-29T15:55:14.291" v="2113" actId="478"/>
          <ac:spMkLst>
            <pc:docMk/>
            <pc:sldMk cId="1367349911" sldId="3428"/>
            <ac:spMk id="3" creationId="{535B8133-8922-0DCA-D6B0-563937508FBF}"/>
          </ac:spMkLst>
        </pc:spChg>
        <pc:spChg chg="del">
          <ac:chgData name="Alexis Kinzelin" userId="e9f19f77-3c43-45b4-aa40-e880244cb77c" providerId="ADAL" clId="{6FBAEA7B-492C-4A94-BCAB-9DB737CA705B}" dt="2022-08-29T15:55:14.291" v="2113" actId="478"/>
          <ac:spMkLst>
            <pc:docMk/>
            <pc:sldMk cId="1367349911" sldId="3428"/>
            <ac:spMk id="4" creationId="{EBC83899-73F3-291C-B9D8-56F898DA1023}"/>
          </ac:spMkLst>
        </pc:spChg>
        <pc:spChg chg="del">
          <ac:chgData name="Alexis Kinzelin" userId="e9f19f77-3c43-45b4-aa40-e880244cb77c" providerId="ADAL" clId="{6FBAEA7B-492C-4A94-BCAB-9DB737CA705B}" dt="2022-08-29T15:55:14.291" v="2113" actId="478"/>
          <ac:spMkLst>
            <pc:docMk/>
            <pc:sldMk cId="1367349911" sldId="3428"/>
            <ac:spMk id="5" creationId="{B6132FF9-46C0-1F05-B1AE-42B9DB4E70EA}"/>
          </ac:spMkLst>
        </pc:spChg>
        <pc:spChg chg="del">
          <ac:chgData name="Alexis Kinzelin" userId="e9f19f77-3c43-45b4-aa40-e880244cb77c" providerId="ADAL" clId="{6FBAEA7B-492C-4A94-BCAB-9DB737CA705B}" dt="2022-08-29T15:55:14.291" v="2113" actId="478"/>
          <ac:spMkLst>
            <pc:docMk/>
            <pc:sldMk cId="1367349911" sldId="3428"/>
            <ac:spMk id="6" creationId="{F6CC05B5-1A5E-C70E-B72C-739E508E22F2}"/>
          </ac:spMkLst>
        </pc:spChg>
        <pc:spChg chg="add mod">
          <ac:chgData name="Alexis Kinzelin" userId="e9f19f77-3c43-45b4-aa40-e880244cb77c" providerId="ADAL" clId="{6FBAEA7B-492C-4A94-BCAB-9DB737CA705B}" dt="2022-08-29T15:55:33.378" v="2166" actId="20577"/>
          <ac:spMkLst>
            <pc:docMk/>
            <pc:sldMk cId="1367349911" sldId="3428"/>
            <ac:spMk id="8" creationId="{A6FA2FB3-48F9-52E4-F5ED-9E0FBC0737CD}"/>
          </ac:spMkLst>
        </pc:spChg>
        <pc:spChg chg="del">
          <ac:chgData name="Alexis Kinzelin" userId="e9f19f77-3c43-45b4-aa40-e880244cb77c" providerId="ADAL" clId="{6FBAEA7B-492C-4A94-BCAB-9DB737CA705B}" dt="2022-08-29T15:55:14.291" v="2113" actId="478"/>
          <ac:spMkLst>
            <pc:docMk/>
            <pc:sldMk cId="1367349911" sldId="3428"/>
            <ac:spMk id="9" creationId="{8461B36C-FA93-A86A-03D9-5CAD75776B9C}"/>
          </ac:spMkLst>
        </pc:spChg>
        <pc:spChg chg="del">
          <ac:chgData name="Alexis Kinzelin" userId="e9f19f77-3c43-45b4-aa40-e880244cb77c" providerId="ADAL" clId="{6FBAEA7B-492C-4A94-BCAB-9DB737CA705B}" dt="2022-08-29T15:55:14.291" v="2113" actId="478"/>
          <ac:spMkLst>
            <pc:docMk/>
            <pc:sldMk cId="1367349911" sldId="3428"/>
            <ac:spMk id="10" creationId="{648B9AD7-3395-C0F2-3CCA-B2142BE356B0}"/>
          </ac:spMkLst>
        </pc:spChg>
        <pc:spChg chg="del">
          <ac:chgData name="Alexis Kinzelin" userId="e9f19f77-3c43-45b4-aa40-e880244cb77c" providerId="ADAL" clId="{6FBAEA7B-492C-4A94-BCAB-9DB737CA705B}" dt="2022-08-29T15:55:14.291" v="2113" actId="478"/>
          <ac:spMkLst>
            <pc:docMk/>
            <pc:sldMk cId="1367349911" sldId="3428"/>
            <ac:spMk id="11" creationId="{484787C6-B422-3515-118C-CA174C935560}"/>
          </ac:spMkLst>
        </pc:spChg>
        <pc:spChg chg="del">
          <ac:chgData name="Alexis Kinzelin" userId="e9f19f77-3c43-45b4-aa40-e880244cb77c" providerId="ADAL" clId="{6FBAEA7B-492C-4A94-BCAB-9DB737CA705B}" dt="2022-08-29T15:55:14.291" v="2113" actId="478"/>
          <ac:spMkLst>
            <pc:docMk/>
            <pc:sldMk cId="1367349911" sldId="3428"/>
            <ac:spMk id="12" creationId="{EC37FC8C-9440-2FCE-B9AE-43ED55EFEFBE}"/>
          </ac:spMkLst>
        </pc:spChg>
        <pc:spChg chg="del">
          <ac:chgData name="Alexis Kinzelin" userId="e9f19f77-3c43-45b4-aa40-e880244cb77c" providerId="ADAL" clId="{6FBAEA7B-492C-4A94-BCAB-9DB737CA705B}" dt="2022-08-29T15:55:14.291" v="2113" actId="478"/>
          <ac:spMkLst>
            <pc:docMk/>
            <pc:sldMk cId="1367349911" sldId="3428"/>
            <ac:spMk id="14" creationId="{69FAD9B2-BEE3-E250-CAEE-12CBA10AB790}"/>
          </ac:spMkLst>
        </pc:spChg>
        <pc:spChg chg="del">
          <ac:chgData name="Alexis Kinzelin" userId="e9f19f77-3c43-45b4-aa40-e880244cb77c" providerId="ADAL" clId="{6FBAEA7B-492C-4A94-BCAB-9DB737CA705B}" dt="2022-08-29T15:55:14.291" v="2113" actId="478"/>
          <ac:spMkLst>
            <pc:docMk/>
            <pc:sldMk cId="1367349911" sldId="3428"/>
            <ac:spMk id="18" creationId="{2DDB39A4-552B-42F8-548E-B869CCC034C3}"/>
          </ac:spMkLst>
        </pc:spChg>
        <pc:spChg chg="del">
          <ac:chgData name="Alexis Kinzelin" userId="e9f19f77-3c43-45b4-aa40-e880244cb77c" providerId="ADAL" clId="{6FBAEA7B-492C-4A94-BCAB-9DB737CA705B}" dt="2022-08-29T15:55:14.291" v="2113" actId="478"/>
          <ac:spMkLst>
            <pc:docMk/>
            <pc:sldMk cId="1367349911" sldId="3428"/>
            <ac:spMk id="36" creationId="{D779E9FB-4B5D-3677-1B3F-D56322CF6AF9}"/>
          </ac:spMkLst>
        </pc:spChg>
        <pc:spChg chg="del">
          <ac:chgData name="Alexis Kinzelin" userId="e9f19f77-3c43-45b4-aa40-e880244cb77c" providerId="ADAL" clId="{6FBAEA7B-492C-4A94-BCAB-9DB737CA705B}" dt="2022-08-29T15:55:14.291" v="2113" actId="478"/>
          <ac:spMkLst>
            <pc:docMk/>
            <pc:sldMk cId="1367349911" sldId="3428"/>
            <ac:spMk id="37" creationId="{18070C02-03D6-C7B4-30AE-EC3974C05F25}"/>
          </ac:spMkLst>
        </pc:spChg>
        <pc:spChg chg="del">
          <ac:chgData name="Alexis Kinzelin" userId="e9f19f77-3c43-45b4-aa40-e880244cb77c" providerId="ADAL" clId="{6FBAEA7B-492C-4A94-BCAB-9DB737CA705B}" dt="2022-08-29T15:55:14.291" v="2113" actId="478"/>
          <ac:spMkLst>
            <pc:docMk/>
            <pc:sldMk cId="1367349911" sldId="3428"/>
            <ac:spMk id="38" creationId="{265159FE-5CD4-2E11-E566-DC750A9DFF0F}"/>
          </ac:spMkLst>
        </pc:spChg>
        <pc:spChg chg="del">
          <ac:chgData name="Alexis Kinzelin" userId="e9f19f77-3c43-45b4-aa40-e880244cb77c" providerId="ADAL" clId="{6FBAEA7B-492C-4A94-BCAB-9DB737CA705B}" dt="2022-08-29T15:55:14.291" v="2113" actId="478"/>
          <ac:spMkLst>
            <pc:docMk/>
            <pc:sldMk cId="1367349911" sldId="3428"/>
            <ac:spMk id="39" creationId="{999548B5-4184-2CF1-AAA3-CEF79ECC12A6}"/>
          </ac:spMkLst>
        </pc:spChg>
        <pc:spChg chg="del">
          <ac:chgData name="Alexis Kinzelin" userId="e9f19f77-3c43-45b4-aa40-e880244cb77c" providerId="ADAL" clId="{6FBAEA7B-492C-4A94-BCAB-9DB737CA705B}" dt="2022-08-29T15:55:14.291" v="2113" actId="478"/>
          <ac:spMkLst>
            <pc:docMk/>
            <pc:sldMk cId="1367349911" sldId="3428"/>
            <ac:spMk id="58" creationId="{8A9851E8-89D7-475A-0DAE-6E6ABEF169F3}"/>
          </ac:spMkLst>
        </pc:spChg>
        <pc:spChg chg="del">
          <ac:chgData name="Alexis Kinzelin" userId="e9f19f77-3c43-45b4-aa40-e880244cb77c" providerId="ADAL" clId="{6FBAEA7B-492C-4A94-BCAB-9DB737CA705B}" dt="2022-08-29T15:55:14.291" v="2113" actId="478"/>
          <ac:spMkLst>
            <pc:docMk/>
            <pc:sldMk cId="1367349911" sldId="3428"/>
            <ac:spMk id="70" creationId="{E65E11E4-C096-61AB-9331-4A039B9D6114}"/>
          </ac:spMkLst>
        </pc:spChg>
        <pc:graphicFrameChg chg="del">
          <ac:chgData name="Alexis Kinzelin" userId="e9f19f77-3c43-45b4-aa40-e880244cb77c" providerId="ADAL" clId="{6FBAEA7B-492C-4A94-BCAB-9DB737CA705B}" dt="2022-08-29T15:55:14.291" v="2113" actId="478"/>
          <ac:graphicFrameMkLst>
            <pc:docMk/>
            <pc:sldMk cId="1367349911" sldId="3428"/>
            <ac:graphicFrameMk id="13" creationId="{8D69B4E3-6434-437C-8ED2-1231443D7ACA}"/>
          </ac:graphicFrameMkLst>
        </pc:graphicFrameChg>
        <pc:picChg chg="del">
          <ac:chgData name="Alexis Kinzelin" userId="e9f19f77-3c43-45b4-aa40-e880244cb77c" providerId="ADAL" clId="{6FBAEA7B-492C-4A94-BCAB-9DB737CA705B}" dt="2022-08-29T15:55:14.291" v="2113" actId="478"/>
          <ac:picMkLst>
            <pc:docMk/>
            <pc:sldMk cId="1367349911" sldId="3428"/>
            <ac:picMk id="19" creationId="{A47CB351-32CC-CA07-36AA-2A648A1F3099}"/>
          </ac:picMkLst>
        </pc:picChg>
        <pc:cxnChg chg="del">
          <ac:chgData name="Alexis Kinzelin" userId="e9f19f77-3c43-45b4-aa40-e880244cb77c" providerId="ADAL" clId="{6FBAEA7B-492C-4A94-BCAB-9DB737CA705B}" dt="2022-08-29T15:55:14.291" v="2113" actId="478"/>
          <ac:cxnSpMkLst>
            <pc:docMk/>
            <pc:sldMk cId="1367349911" sldId="3428"/>
            <ac:cxnSpMk id="41" creationId="{3B347F33-4914-FF34-1EA3-F3AA56B421D2}"/>
          </ac:cxnSpMkLst>
        </pc:cxnChg>
        <pc:cxnChg chg="del mod">
          <ac:chgData name="Alexis Kinzelin" userId="e9f19f77-3c43-45b4-aa40-e880244cb77c" providerId="ADAL" clId="{6FBAEA7B-492C-4A94-BCAB-9DB737CA705B}" dt="2022-08-29T15:55:14.291" v="2113" actId="478"/>
          <ac:cxnSpMkLst>
            <pc:docMk/>
            <pc:sldMk cId="1367349911" sldId="3428"/>
            <ac:cxnSpMk id="48" creationId="{9380C0AA-B490-0B13-A5D4-1DC3194DE393}"/>
          </ac:cxnSpMkLst>
        </pc:cxnChg>
        <pc:cxnChg chg="del mod">
          <ac:chgData name="Alexis Kinzelin" userId="e9f19f77-3c43-45b4-aa40-e880244cb77c" providerId="ADAL" clId="{6FBAEA7B-492C-4A94-BCAB-9DB737CA705B}" dt="2022-08-29T15:55:14.291" v="2113" actId="478"/>
          <ac:cxnSpMkLst>
            <pc:docMk/>
            <pc:sldMk cId="1367349911" sldId="3428"/>
            <ac:cxnSpMk id="59" creationId="{0D420F54-1ABB-C050-413E-ABB8230CEC79}"/>
          </ac:cxnSpMkLst>
        </pc:cxnChg>
        <pc:cxnChg chg="del">
          <ac:chgData name="Alexis Kinzelin" userId="e9f19f77-3c43-45b4-aa40-e880244cb77c" providerId="ADAL" clId="{6FBAEA7B-492C-4A94-BCAB-9DB737CA705B}" dt="2022-08-29T15:55:14.291" v="2113" actId="478"/>
          <ac:cxnSpMkLst>
            <pc:docMk/>
            <pc:sldMk cId="1367349911" sldId="3428"/>
            <ac:cxnSpMk id="67" creationId="{EEC73B75-1BDA-8834-B7A5-86A2DFEF34F5}"/>
          </ac:cxnSpMkLst>
        </pc:cxnChg>
      </pc:sldChg>
      <pc:sldChg chg="modSp add del mod setBg">
        <pc:chgData name="Alexis Kinzelin" userId="e9f19f77-3c43-45b4-aa40-e880244cb77c" providerId="ADAL" clId="{6FBAEA7B-492C-4A94-BCAB-9DB737CA705B}" dt="2022-08-30T16:25:18.404" v="5675" actId="47"/>
        <pc:sldMkLst>
          <pc:docMk/>
          <pc:sldMk cId="4123981168" sldId="3429"/>
        </pc:sldMkLst>
        <pc:spChg chg="mod">
          <ac:chgData name="Alexis Kinzelin" userId="e9f19f77-3c43-45b4-aa40-e880244cb77c" providerId="ADAL" clId="{6FBAEA7B-492C-4A94-BCAB-9DB737CA705B}" dt="2022-08-29T15:56:38.044" v="2209" actId="20577"/>
          <ac:spMkLst>
            <pc:docMk/>
            <pc:sldMk cId="4123981168" sldId="3429"/>
            <ac:spMk id="8" creationId="{A6FA2FB3-48F9-52E4-F5ED-9E0FBC0737CD}"/>
          </ac:spMkLst>
        </pc:spChg>
      </pc:sldChg>
      <pc:sldChg chg="modSp add del mod setBg">
        <pc:chgData name="Alexis Kinzelin" userId="e9f19f77-3c43-45b4-aa40-e880244cb77c" providerId="ADAL" clId="{6FBAEA7B-492C-4A94-BCAB-9DB737CA705B}" dt="2022-08-30T16:26:07.398" v="5681" actId="47"/>
        <pc:sldMkLst>
          <pc:docMk/>
          <pc:sldMk cId="1082011149" sldId="3430"/>
        </pc:sldMkLst>
        <pc:spChg chg="mod">
          <ac:chgData name="Alexis Kinzelin" userId="e9f19f77-3c43-45b4-aa40-e880244cb77c" providerId="ADAL" clId="{6FBAEA7B-492C-4A94-BCAB-9DB737CA705B}" dt="2022-08-29T15:56:52.955" v="2244" actId="20577"/>
          <ac:spMkLst>
            <pc:docMk/>
            <pc:sldMk cId="1082011149" sldId="3430"/>
            <ac:spMk id="8" creationId="{A6FA2FB3-48F9-52E4-F5ED-9E0FBC0737CD}"/>
          </ac:spMkLst>
        </pc:spChg>
      </pc:sldChg>
      <pc:sldChg chg="addSp modSp add del mod setBg">
        <pc:chgData name="Alexis Kinzelin" userId="e9f19f77-3c43-45b4-aa40-e880244cb77c" providerId="ADAL" clId="{6FBAEA7B-492C-4A94-BCAB-9DB737CA705B}" dt="2022-08-30T15:24:37.998" v="4654" actId="47"/>
        <pc:sldMkLst>
          <pc:docMk/>
          <pc:sldMk cId="766847539" sldId="3431"/>
        </pc:sldMkLst>
        <pc:spChg chg="mod">
          <ac:chgData name="Alexis Kinzelin" userId="e9f19f77-3c43-45b4-aa40-e880244cb77c" providerId="ADAL" clId="{6FBAEA7B-492C-4A94-BCAB-9DB737CA705B}" dt="2022-08-29T16:36:37.485" v="2498" actId="207"/>
          <ac:spMkLst>
            <pc:docMk/>
            <pc:sldMk cId="766847539" sldId="3431"/>
            <ac:spMk id="8" creationId="{A6FA2FB3-48F9-52E4-F5ED-9E0FBC0737CD}"/>
          </ac:spMkLst>
        </pc:spChg>
        <pc:picChg chg="add">
          <ac:chgData name="Alexis Kinzelin" userId="e9f19f77-3c43-45b4-aa40-e880244cb77c" providerId="ADAL" clId="{6FBAEA7B-492C-4A94-BCAB-9DB737CA705B}" dt="2022-08-29T16:36:30.543" v="2496" actId="22"/>
          <ac:picMkLst>
            <pc:docMk/>
            <pc:sldMk cId="766847539" sldId="3431"/>
            <ac:picMk id="3" creationId="{9B35C033-2F16-CBF2-58B9-C93B000E872E}"/>
          </ac:picMkLst>
        </pc:picChg>
        <pc:picChg chg="add">
          <ac:chgData name="Alexis Kinzelin" userId="e9f19f77-3c43-45b4-aa40-e880244cb77c" providerId="ADAL" clId="{6FBAEA7B-492C-4A94-BCAB-9DB737CA705B}" dt="2022-08-29T16:36:30.543" v="2496" actId="22"/>
          <ac:picMkLst>
            <pc:docMk/>
            <pc:sldMk cId="766847539" sldId="3431"/>
            <ac:picMk id="5" creationId="{41AB50B6-BC62-A34A-402D-5EB6E324DFD9}"/>
          </ac:picMkLst>
        </pc:picChg>
        <pc:picChg chg="add">
          <ac:chgData name="Alexis Kinzelin" userId="e9f19f77-3c43-45b4-aa40-e880244cb77c" providerId="ADAL" clId="{6FBAEA7B-492C-4A94-BCAB-9DB737CA705B}" dt="2022-08-29T16:36:30.543" v="2496" actId="22"/>
          <ac:picMkLst>
            <pc:docMk/>
            <pc:sldMk cId="766847539" sldId="3431"/>
            <ac:picMk id="7" creationId="{D84FEBBF-1197-5971-95EA-834B84633DD0}"/>
          </ac:picMkLst>
        </pc:picChg>
        <pc:picChg chg="add">
          <ac:chgData name="Alexis Kinzelin" userId="e9f19f77-3c43-45b4-aa40-e880244cb77c" providerId="ADAL" clId="{6FBAEA7B-492C-4A94-BCAB-9DB737CA705B}" dt="2022-08-29T16:36:30.543" v="2496" actId="22"/>
          <ac:picMkLst>
            <pc:docMk/>
            <pc:sldMk cId="766847539" sldId="3431"/>
            <ac:picMk id="10" creationId="{895133DC-EC40-1399-672E-58FCFD9D002D}"/>
          </ac:picMkLst>
        </pc:picChg>
      </pc:sldChg>
      <pc:sldChg chg="addSp delSp modSp add mod setBg modShow">
        <pc:chgData name="Alexis Kinzelin" userId="e9f19f77-3c43-45b4-aa40-e880244cb77c" providerId="ADAL" clId="{6FBAEA7B-492C-4A94-BCAB-9DB737CA705B}" dt="2022-08-29T16:36:56.024" v="2501" actId="1076"/>
        <pc:sldMkLst>
          <pc:docMk/>
          <pc:sldMk cId="135292076" sldId="3432"/>
        </pc:sldMkLst>
        <pc:spChg chg="mod">
          <ac:chgData name="Alexis Kinzelin" userId="e9f19f77-3c43-45b4-aa40-e880244cb77c" providerId="ADAL" clId="{6FBAEA7B-492C-4A94-BCAB-9DB737CA705B}" dt="2022-08-29T16:36:56.024" v="2501" actId="1076"/>
          <ac:spMkLst>
            <pc:docMk/>
            <pc:sldMk cId="135292076" sldId="3432"/>
            <ac:spMk id="8" creationId="{A6FA2FB3-48F9-52E4-F5ED-9E0FBC0737CD}"/>
          </ac:spMkLst>
        </pc:spChg>
        <pc:picChg chg="add del mod">
          <ac:chgData name="Alexis Kinzelin" userId="e9f19f77-3c43-45b4-aa40-e880244cb77c" providerId="ADAL" clId="{6FBAEA7B-492C-4A94-BCAB-9DB737CA705B}" dt="2022-08-29T16:36:50.501" v="2499" actId="478"/>
          <ac:picMkLst>
            <pc:docMk/>
            <pc:sldMk cId="135292076" sldId="3432"/>
            <ac:picMk id="3" creationId="{D88EF7D2-0D7C-FADB-335B-BEAF3F3E547D}"/>
          </ac:picMkLst>
        </pc:picChg>
        <pc:picChg chg="add">
          <ac:chgData name="Alexis Kinzelin" userId="e9f19f77-3c43-45b4-aa40-e880244cb77c" providerId="ADAL" clId="{6FBAEA7B-492C-4A94-BCAB-9DB737CA705B}" dt="2022-08-29T16:36:51.439" v="2500" actId="22"/>
          <ac:picMkLst>
            <pc:docMk/>
            <pc:sldMk cId="135292076" sldId="3432"/>
            <ac:picMk id="5" creationId="{F8E81BCF-E13C-0916-FD21-A99A6DC2352C}"/>
          </ac:picMkLst>
        </pc:picChg>
        <pc:picChg chg="add">
          <ac:chgData name="Alexis Kinzelin" userId="e9f19f77-3c43-45b4-aa40-e880244cb77c" providerId="ADAL" clId="{6FBAEA7B-492C-4A94-BCAB-9DB737CA705B}" dt="2022-08-29T16:36:51.439" v="2500" actId="22"/>
          <ac:picMkLst>
            <pc:docMk/>
            <pc:sldMk cId="135292076" sldId="3432"/>
            <ac:picMk id="7" creationId="{874797AC-B49E-7742-73E3-B739AA55059F}"/>
          </ac:picMkLst>
        </pc:picChg>
        <pc:picChg chg="add">
          <ac:chgData name="Alexis Kinzelin" userId="e9f19f77-3c43-45b4-aa40-e880244cb77c" providerId="ADAL" clId="{6FBAEA7B-492C-4A94-BCAB-9DB737CA705B}" dt="2022-08-29T16:36:51.439" v="2500" actId="22"/>
          <ac:picMkLst>
            <pc:docMk/>
            <pc:sldMk cId="135292076" sldId="3432"/>
            <ac:picMk id="10" creationId="{09C23598-5E76-4702-5611-08954DD493BF}"/>
          </ac:picMkLst>
        </pc:picChg>
        <pc:picChg chg="add">
          <ac:chgData name="Alexis Kinzelin" userId="e9f19f77-3c43-45b4-aa40-e880244cb77c" providerId="ADAL" clId="{6FBAEA7B-492C-4A94-BCAB-9DB737CA705B}" dt="2022-08-29T16:36:51.439" v="2500" actId="22"/>
          <ac:picMkLst>
            <pc:docMk/>
            <pc:sldMk cId="135292076" sldId="3432"/>
            <ac:picMk id="12" creationId="{91F10301-CADA-AF00-27B0-0696F683697E}"/>
          </ac:picMkLst>
        </pc:picChg>
      </pc:sldChg>
      <pc:sldChg chg="modSp add del mod">
        <pc:chgData name="Alexis Kinzelin" userId="e9f19f77-3c43-45b4-aa40-e880244cb77c" providerId="ADAL" clId="{6FBAEA7B-492C-4A94-BCAB-9DB737CA705B}" dt="2022-08-30T09:14:29.497" v="2560" actId="47"/>
        <pc:sldMkLst>
          <pc:docMk/>
          <pc:sldMk cId="1300579776" sldId="3433"/>
        </pc:sldMkLst>
        <pc:spChg chg="mod">
          <ac:chgData name="Alexis Kinzelin" userId="e9f19f77-3c43-45b4-aa40-e880244cb77c" providerId="ADAL" clId="{6FBAEA7B-492C-4A94-BCAB-9DB737CA705B}" dt="2022-08-29T16:03:08.968" v="2466" actId="20577"/>
          <ac:spMkLst>
            <pc:docMk/>
            <pc:sldMk cId="1300579776" sldId="3433"/>
            <ac:spMk id="8" creationId="{A6FA2FB3-48F9-52E4-F5ED-9E0FBC0737CD}"/>
          </ac:spMkLst>
        </pc:spChg>
      </pc:sldChg>
      <pc:sldChg chg="add del setBg">
        <pc:chgData name="Alexis Kinzelin" userId="e9f19f77-3c43-45b4-aa40-e880244cb77c" providerId="ADAL" clId="{6FBAEA7B-492C-4A94-BCAB-9DB737CA705B}" dt="2022-08-30T09:14:21.461" v="2555"/>
        <pc:sldMkLst>
          <pc:docMk/>
          <pc:sldMk cId="800620849" sldId="3434"/>
        </pc:sldMkLst>
      </pc:sldChg>
      <pc:sldChg chg="modSp add del mod">
        <pc:chgData name="Alexis Kinzelin" userId="e9f19f77-3c43-45b4-aa40-e880244cb77c" providerId="ADAL" clId="{6FBAEA7B-492C-4A94-BCAB-9DB737CA705B}" dt="2022-08-30T16:49:15.746" v="5984" actId="47"/>
        <pc:sldMkLst>
          <pc:docMk/>
          <pc:sldMk cId="2611013986" sldId="3434"/>
        </pc:sldMkLst>
        <pc:spChg chg="mod">
          <ac:chgData name="Alexis Kinzelin" userId="e9f19f77-3c43-45b4-aa40-e880244cb77c" providerId="ADAL" clId="{6FBAEA7B-492C-4A94-BCAB-9DB737CA705B}" dt="2022-08-30T09:14:27.979" v="2559"/>
          <ac:spMkLst>
            <pc:docMk/>
            <pc:sldMk cId="2611013986" sldId="3434"/>
            <ac:spMk id="8" creationId="{A6FA2FB3-48F9-52E4-F5ED-9E0FBC0737CD}"/>
          </ac:spMkLst>
        </pc:spChg>
      </pc:sldChg>
      <pc:sldChg chg="add del setBg">
        <pc:chgData name="Alexis Kinzelin" userId="e9f19f77-3c43-45b4-aa40-e880244cb77c" providerId="ADAL" clId="{6FBAEA7B-492C-4A94-BCAB-9DB737CA705B}" dt="2022-08-30T09:14:40" v="2562"/>
        <pc:sldMkLst>
          <pc:docMk/>
          <pc:sldMk cId="774086580" sldId="3435"/>
        </pc:sldMkLst>
      </pc:sldChg>
      <pc:sldChg chg="modSp add mod modNotesTx">
        <pc:chgData name="Alexis Kinzelin" userId="e9f19f77-3c43-45b4-aa40-e880244cb77c" providerId="ADAL" clId="{6FBAEA7B-492C-4A94-BCAB-9DB737CA705B}" dt="2022-08-31T08:32:14.262" v="8226" actId="6549"/>
        <pc:sldMkLst>
          <pc:docMk/>
          <pc:sldMk cId="2052492622" sldId="3435"/>
        </pc:sldMkLst>
        <pc:spChg chg="mod">
          <ac:chgData name="Alexis Kinzelin" userId="e9f19f77-3c43-45b4-aa40-e880244cb77c" providerId="ADAL" clId="{6FBAEA7B-492C-4A94-BCAB-9DB737CA705B}" dt="2022-08-30T09:24:37.856" v="2631" actId="21"/>
          <ac:spMkLst>
            <pc:docMk/>
            <pc:sldMk cId="2052492622" sldId="3435"/>
            <ac:spMk id="9" creationId="{E4073296-D1E5-A3BE-58ED-C157475D081B}"/>
          </ac:spMkLst>
        </pc:spChg>
        <pc:spChg chg="mod">
          <ac:chgData name="Alexis Kinzelin" userId="e9f19f77-3c43-45b4-aa40-e880244cb77c" providerId="ADAL" clId="{6FBAEA7B-492C-4A94-BCAB-9DB737CA705B}" dt="2022-08-30T09:14:57.258" v="2576" actId="20577"/>
          <ac:spMkLst>
            <pc:docMk/>
            <pc:sldMk cId="2052492622" sldId="3435"/>
            <ac:spMk id="14" creationId="{00000000-0000-0000-0000-000000000000}"/>
          </ac:spMkLst>
        </pc:spChg>
      </pc:sldChg>
      <pc:sldChg chg="modSp add mod modNotesTx">
        <pc:chgData name="Alexis Kinzelin" userId="e9f19f77-3c43-45b4-aa40-e880244cb77c" providerId="ADAL" clId="{6FBAEA7B-492C-4A94-BCAB-9DB737CA705B}" dt="2022-08-31T08:49:06.202" v="8228" actId="6549"/>
        <pc:sldMkLst>
          <pc:docMk/>
          <pc:sldMk cId="1499675187" sldId="3436"/>
        </pc:sldMkLst>
        <pc:spChg chg="mod">
          <ac:chgData name="Alexis Kinzelin" userId="e9f19f77-3c43-45b4-aa40-e880244cb77c" providerId="ADAL" clId="{6FBAEA7B-492C-4A94-BCAB-9DB737CA705B}" dt="2022-08-30T09:24:42.452" v="2632"/>
          <ac:spMkLst>
            <pc:docMk/>
            <pc:sldMk cId="1499675187" sldId="3436"/>
            <ac:spMk id="9" creationId="{E4073296-D1E5-A3BE-58ED-C157475D081B}"/>
          </ac:spMkLst>
        </pc:spChg>
      </pc:sldChg>
      <pc:sldChg chg="add del setBg">
        <pc:chgData name="Alexis Kinzelin" userId="e9f19f77-3c43-45b4-aa40-e880244cb77c" providerId="ADAL" clId="{6FBAEA7B-492C-4A94-BCAB-9DB737CA705B}" dt="2022-08-30T09:15:21.011" v="2582"/>
        <pc:sldMkLst>
          <pc:docMk/>
          <pc:sldMk cId="2988400211" sldId="3436"/>
        </pc:sldMkLst>
      </pc:sldChg>
      <pc:sldChg chg="add del setBg">
        <pc:chgData name="Alexis Kinzelin" userId="e9f19f77-3c43-45b4-aa40-e880244cb77c" providerId="ADAL" clId="{6FBAEA7B-492C-4A94-BCAB-9DB737CA705B}" dt="2022-08-30T09:15:28.124" v="2585"/>
        <pc:sldMkLst>
          <pc:docMk/>
          <pc:sldMk cId="1073519361" sldId="3437"/>
        </pc:sldMkLst>
      </pc:sldChg>
      <pc:sldChg chg="addSp delSp modSp add del mod">
        <pc:chgData name="Alexis Kinzelin" userId="e9f19f77-3c43-45b4-aa40-e880244cb77c" providerId="ADAL" clId="{6FBAEA7B-492C-4A94-BCAB-9DB737CA705B}" dt="2022-08-30T09:36:07.463" v="2774" actId="47"/>
        <pc:sldMkLst>
          <pc:docMk/>
          <pc:sldMk cId="1454701830" sldId="3437"/>
        </pc:sldMkLst>
        <pc:inkChg chg="add mod">
          <ac:chgData name="Alexis Kinzelin" userId="e9f19f77-3c43-45b4-aa40-e880244cb77c" providerId="ADAL" clId="{6FBAEA7B-492C-4A94-BCAB-9DB737CA705B}" dt="2022-08-30T09:15:39.457" v="2588" actId="1076"/>
          <ac:inkMkLst>
            <pc:docMk/>
            <pc:sldMk cId="1454701830" sldId="3437"/>
            <ac:inkMk id="7" creationId="{64C08B9A-1267-0FC3-B4AB-C586786BDB63}"/>
          </ac:inkMkLst>
        </pc:inkChg>
        <pc:inkChg chg="add del mod">
          <ac:chgData name="Alexis Kinzelin" userId="e9f19f77-3c43-45b4-aa40-e880244cb77c" providerId="ADAL" clId="{6FBAEA7B-492C-4A94-BCAB-9DB737CA705B}" dt="2022-08-30T09:24:07.673" v="2629" actId="478"/>
          <ac:inkMkLst>
            <pc:docMk/>
            <pc:sldMk cId="1454701830" sldId="3437"/>
            <ac:inkMk id="10" creationId="{F09FE15C-37CF-D844-C11B-2C4A3494224A}"/>
          </ac:inkMkLst>
        </pc:inkChg>
      </pc:sldChg>
      <pc:sldChg chg="addSp modSp add mod modNotesTx">
        <pc:chgData name="Alexis Kinzelin" userId="e9f19f77-3c43-45b4-aa40-e880244cb77c" providerId="ADAL" clId="{6FBAEA7B-492C-4A94-BCAB-9DB737CA705B}" dt="2022-08-30T16:27:02.868" v="5779"/>
        <pc:sldMkLst>
          <pc:docMk/>
          <pc:sldMk cId="204005903" sldId="3438"/>
        </pc:sldMkLst>
        <pc:inkChg chg="add mod">
          <ac:chgData name="Alexis Kinzelin" userId="e9f19f77-3c43-45b4-aa40-e880244cb77c" providerId="ADAL" clId="{6FBAEA7B-492C-4A94-BCAB-9DB737CA705B}" dt="2022-08-30T09:35:17.585" v="2757" actId="1076"/>
          <ac:inkMkLst>
            <pc:docMk/>
            <pc:sldMk cId="204005903" sldId="3438"/>
            <ac:inkMk id="2" creationId="{F8109BF0-D8C1-4876-117B-0342B9598AA1}"/>
          </ac:inkMkLst>
        </pc:inkChg>
      </pc:sldChg>
      <pc:sldChg chg="add del setBg">
        <pc:chgData name="Alexis Kinzelin" userId="e9f19f77-3c43-45b4-aa40-e880244cb77c" providerId="ADAL" clId="{6FBAEA7B-492C-4A94-BCAB-9DB737CA705B}" dt="2022-08-30T09:34:53.702" v="2745"/>
        <pc:sldMkLst>
          <pc:docMk/>
          <pc:sldMk cId="1221795682" sldId="3438"/>
        </pc:sldMkLst>
      </pc:sldChg>
      <pc:sldChg chg="add del setBg">
        <pc:chgData name="Alexis Kinzelin" userId="e9f19f77-3c43-45b4-aa40-e880244cb77c" providerId="ADAL" clId="{6FBAEA7B-492C-4A94-BCAB-9DB737CA705B}" dt="2022-08-30T09:25:06.284" v="2633" actId="47"/>
        <pc:sldMkLst>
          <pc:docMk/>
          <pc:sldMk cId="2131947368" sldId="3438"/>
        </pc:sldMkLst>
      </pc:sldChg>
      <pc:sldChg chg="add del setBg">
        <pc:chgData name="Alexis Kinzelin" userId="e9f19f77-3c43-45b4-aa40-e880244cb77c" providerId="ADAL" clId="{6FBAEA7B-492C-4A94-BCAB-9DB737CA705B}" dt="2022-08-30T09:35:32.334" v="2760"/>
        <pc:sldMkLst>
          <pc:docMk/>
          <pc:sldMk cId="728741059" sldId="3439"/>
        </pc:sldMkLst>
      </pc:sldChg>
      <pc:sldChg chg="addSp modSp add mod modNotesTx">
        <pc:chgData name="Alexis Kinzelin" userId="e9f19f77-3c43-45b4-aa40-e880244cb77c" providerId="ADAL" clId="{6FBAEA7B-492C-4A94-BCAB-9DB737CA705B}" dt="2022-08-30T16:26:56.118" v="5778" actId="20577"/>
        <pc:sldMkLst>
          <pc:docMk/>
          <pc:sldMk cId="2521338931" sldId="3439"/>
        </pc:sldMkLst>
        <pc:inkChg chg="add mod">
          <ac:chgData name="Alexis Kinzelin" userId="e9f19f77-3c43-45b4-aa40-e880244cb77c" providerId="ADAL" clId="{6FBAEA7B-492C-4A94-BCAB-9DB737CA705B}" dt="2022-08-30T09:35:44.127" v="2764" actId="1076"/>
          <ac:inkMkLst>
            <pc:docMk/>
            <pc:sldMk cId="2521338931" sldId="3439"/>
            <ac:inkMk id="4" creationId="{7A688B54-CC16-F1E2-619F-9125BC0684FE}"/>
          </ac:inkMkLst>
        </pc:inkChg>
      </pc:sldChg>
      <pc:sldChg chg="addSp modSp add mod modNotesTx">
        <pc:chgData name="Alexis Kinzelin" userId="e9f19f77-3c43-45b4-aa40-e880244cb77c" providerId="ADAL" clId="{6FBAEA7B-492C-4A94-BCAB-9DB737CA705B}" dt="2022-08-31T08:32:26.565" v="8227"/>
        <pc:sldMkLst>
          <pc:docMk/>
          <pc:sldMk cId="2421853279" sldId="3440"/>
        </pc:sldMkLst>
        <pc:inkChg chg="add mod">
          <ac:chgData name="Alexis Kinzelin" userId="e9f19f77-3c43-45b4-aa40-e880244cb77c" providerId="ADAL" clId="{6FBAEA7B-492C-4A94-BCAB-9DB737CA705B}" dt="2022-08-30T09:36:00.778" v="2770" actId="1076"/>
          <ac:inkMkLst>
            <pc:docMk/>
            <pc:sldMk cId="2421853279" sldId="3440"/>
            <ac:inkMk id="6" creationId="{252A7A87-ED0A-63E5-DB60-41650148921B}"/>
          </ac:inkMkLst>
        </pc:inkChg>
      </pc:sldChg>
      <pc:sldChg chg="add del setBg">
        <pc:chgData name="Alexis Kinzelin" userId="e9f19f77-3c43-45b4-aa40-e880244cb77c" providerId="ADAL" clId="{6FBAEA7B-492C-4A94-BCAB-9DB737CA705B}" dt="2022-08-30T09:35:49.528" v="2766"/>
        <pc:sldMkLst>
          <pc:docMk/>
          <pc:sldMk cId="3559906324" sldId="3440"/>
        </pc:sldMkLst>
      </pc:sldChg>
      <pc:sldChg chg="add del setBg">
        <pc:chgData name="Alexis Kinzelin" userId="e9f19f77-3c43-45b4-aa40-e880244cb77c" providerId="ADAL" clId="{6FBAEA7B-492C-4A94-BCAB-9DB737CA705B}" dt="2022-08-30T09:36:06.226" v="2772"/>
        <pc:sldMkLst>
          <pc:docMk/>
          <pc:sldMk cId="2749888731" sldId="3441"/>
        </pc:sldMkLst>
      </pc:sldChg>
      <pc:sldChg chg="addSp modSp add mod modNotesTx">
        <pc:chgData name="Alexis Kinzelin" userId="e9f19f77-3c43-45b4-aa40-e880244cb77c" providerId="ADAL" clId="{6FBAEA7B-492C-4A94-BCAB-9DB737CA705B}" dt="2022-08-30T16:27:12.856" v="5780"/>
        <pc:sldMkLst>
          <pc:docMk/>
          <pc:sldMk cId="3562976106" sldId="3441"/>
        </pc:sldMkLst>
        <pc:inkChg chg="add mod">
          <ac:chgData name="Alexis Kinzelin" userId="e9f19f77-3c43-45b4-aa40-e880244cb77c" providerId="ADAL" clId="{6FBAEA7B-492C-4A94-BCAB-9DB737CA705B}" dt="2022-08-30T09:36:17.586" v="2776" actId="1076"/>
          <ac:inkMkLst>
            <pc:docMk/>
            <pc:sldMk cId="3562976106" sldId="3441"/>
            <ac:inkMk id="7" creationId="{56B9E85E-450F-63F5-8552-9FBACD563C6A}"/>
          </ac:inkMkLst>
        </pc:inkChg>
      </pc:sldChg>
      <pc:sldChg chg="add del setBg">
        <pc:chgData name="Alexis Kinzelin" userId="e9f19f77-3c43-45b4-aa40-e880244cb77c" providerId="ADAL" clId="{6FBAEA7B-492C-4A94-BCAB-9DB737CA705B}" dt="2022-08-30T09:36:25.479" v="2778"/>
        <pc:sldMkLst>
          <pc:docMk/>
          <pc:sldMk cId="541395387" sldId="3442"/>
        </pc:sldMkLst>
      </pc:sldChg>
      <pc:sldChg chg="addSp modSp add mod modNotesTx">
        <pc:chgData name="Alexis Kinzelin" userId="e9f19f77-3c43-45b4-aa40-e880244cb77c" providerId="ADAL" clId="{6FBAEA7B-492C-4A94-BCAB-9DB737CA705B}" dt="2022-08-30T16:27:17.347" v="5781"/>
        <pc:sldMkLst>
          <pc:docMk/>
          <pc:sldMk cId="1057803387" sldId="3442"/>
        </pc:sldMkLst>
        <pc:inkChg chg="add mod">
          <ac:chgData name="Alexis Kinzelin" userId="e9f19f77-3c43-45b4-aa40-e880244cb77c" providerId="ADAL" clId="{6FBAEA7B-492C-4A94-BCAB-9DB737CA705B}" dt="2022-08-30T09:36:35.364" v="2781" actId="1076"/>
          <ac:inkMkLst>
            <pc:docMk/>
            <pc:sldMk cId="1057803387" sldId="3442"/>
            <ac:inkMk id="10" creationId="{94FD1908-008C-43C0-1487-F677A8F2E2CF}"/>
          </ac:inkMkLst>
        </pc:inkChg>
      </pc:sldChg>
      <pc:sldChg chg="modSp add mod modNotesTx">
        <pc:chgData name="Alexis Kinzelin" userId="e9f19f77-3c43-45b4-aa40-e880244cb77c" providerId="ADAL" clId="{6FBAEA7B-492C-4A94-BCAB-9DB737CA705B}" dt="2022-08-31T08:49:18.008" v="8229" actId="6549"/>
        <pc:sldMkLst>
          <pc:docMk/>
          <pc:sldMk cId="1476996580" sldId="3443"/>
        </pc:sldMkLst>
        <pc:spChg chg="mod">
          <ac:chgData name="Alexis Kinzelin" userId="e9f19f77-3c43-45b4-aa40-e880244cb77c" providerId="ADAL" clId="{6FBAEA7B-492C-4A94-BCAB-9DB737CA705B}" dt="2022-08-30T09:36:53.272" v="2790" actId="20577"/>
          <ac:spMkLst>
            <pc:docMk/>
            <pc:sldMk cId="1476996580" sldId="3443"/>
            <ac:spMk id="9" creationId="{E4073296-D1E5-A3BE-58ED-C157475D081B}"/>
          </ac:spMkLst>
        </pc:spChg>
      </pc:sldChg>
      <pc:sldChg chg="add del setBg">
        <pc:chgData name="Alexis Kinzelin" userId="e9f19f77-3c43-45b4-aa40-e880244cb77c" providerId="ADAL" clId="{6FBAEA7B-492C-4A94-BCAB-9DB737CA705B}" dt="2022-08-30T09:36:43.351" v="2783"/>
        <pc:sldMkLst>
          <pc:docMk/>
          <pc:sldMk cId="3181755591" sldId="3443"/>
        </pc:sldMkLst>
      </pc:sldChg>
      <pc:sldChg chg="addSp modSp add mod modNotesTx">
        <pc:chgData name="Alexis Kinzelin" userId="e9f19f77-3c43-45b4-aa40-e880244cb77c" providerId="ADAL" clId="{6FBAEA7B-492C-4A94-BCAB-9DB737CA705B}" dt="2022-08-30T16:27:21.095" v="5782"/>
        <pc:sldMkLst>
          <pc:docMk/>
          <pc:sldMk cId="1381434521" sldId="3444"/>
        </pc:sldMkLst>
        <pc:inkChg chg="add mod">
          <ac:chgData name="Alexis Kinzelin" userId="e9f19f77-3c43-45b4-aa40-e880244cb77c" providerId="ADAL" clId="{6FBAEA7B-492C-4A94-BCAB-9DB737CA705B}" dt="2022-08-30T09:37:17.668" v="2792" actId="1076"/>
          <ac:inkMkLst>
            <pc:docMk/>
            <pc:sldMk cId="1381434521" sldId="3444"/>
            <ac:inkMk id="11" creationId="{86B2A7CD-9160-73B2-2642-C815C7AE234A}"/>
          </ac:inkMkLst>
        </pc:inkChg>
      </pc:sldChg>
      <pc:sldChg chg="add del setBg">
        <pc:chgData name="Alexis Kinzelin" userId="e9f19f77-3c43-45b4-aa40-e880244cb77c" providerId="ADAL" clId="{6FBAEA7B-492C-4A94-BCAB-9DB737CA705B}" dt="2022-08-30T09:36:43.351" v="2783"/>
        <pc:sldMkLst>
          <pc:docMk/>
          <pc:sldMk cId="3980374573" sldId="3444"/>
        </pc:sldMkLst>
      </pc:sldChg>
      <pc:sldChg chg="modSp add mod modNotesTx">
        <pc:chgData name="Alexis Kinzelin" userId="e9f19f77-3c43-45b4-aa40-e880244cb77c" providerId="ADAL" clId="{6FBAEA7B-492C-4A94-BCAB-9DB737CA705B}" dt="2022-08-31T08:29:55.497" v="8203" actId="6549"/>
        <pc:sldMkLst>
          <pc:docMk/>
          <pc:sldMk cId="1689541698" sldId="3445"/>
        </pc:sldMkLst>
        <pc:spChg chg="mod">
          <ac:chgData name="Alexis Kinzelin" userId="e9f19f77-3c43-45b4-aa40-e880244cb77c" providerId="ADAL" clId="{6FBAEA7B-492C-4A94-BCAB-9DB737CA705B}" dt="2022-08-30T09:37:34.067" v="2806" actId="20577"/>
          <ac:spMkLst>
            <pc:docMk/>
            <pc:sldMk cId="1689541698" sldId="3445"/>
            <ac:spMk id="9" creationId="{E4073296-D1E5-A3BE-58ED-C157475D081B}"/>
          </ac:spMkLst>
        </pc:spChg>
      </pc:sldChg>
      <pc:sldChg chg="add del setBg">
        <pc:chgData name="Alexis Kinzelin" userId="e9f19f77-3c43-45b4-aa40-e880244cb77c" providerId="ADAL" clId="{6FBAEA7B-492C-4A94-BCAB-9DB737CA705B}" dt="2022-08-30T09:37:24.422" v="2794"/>
        <pc:sldMkLst>
          <pc:docMk/>
          <pc:sldMk cId="4293101528" sldId="3445"/>
        </pc:sldMkLst>
      </pc:sldChg>
      <pc:sldChg chg="add del setBg">
        <pc:chgData name="Alexis Kinzelin" userId="e9f19f77-3c43-45b4-aa40-e880244cb77c" providerId="ADAL" clId="{6FBAEA7B-492C-4A94-BCAB-9DB737CA705B}" dt="2022-08-30T09:37:24.422" v="2794"/>
        <pc:sldMkLst>
          <pc:docMk/>
          <pc:sldMk cId="3707987543" sldId="3446"/>
        </pc:sldMkLst>
      </pc:sldChg>
      <pc:sldChg chg="addSp modSp add mod modNotesTx">
        <pc:chgData name="Alexis Kinzelin" userId="e9f19f77-3c43-45b4-aa40-e880244cb77c" providerId="ADAL" clId="{6FBAEA7B-492C-4A94-BCAB-9DB737CA705B}" dt="2022-08-30T16:27:24.275" v="5783"/>
        <pc:sldMkLst>
          <pc:docMk/>
          <pc:sldMk cId="4043227365" sldId="3446"/>
        </pc:sldMkLst>
        <pc:inkChg chg="add mod">
          <ac:chgData name="Alexis Kinzelin" userId="e9f19f77-3c43-45b4-aa40-e880244cb77c" providerId="ADAL" clId="{6FBAEA7B-492C-4A94-BCAB-9DB737CA705B}" dt="2022-08-30T09:37:51.031" v="2808" actId="1076"/>
          <ac:inkMkLst>
            <pc:docMk/>
            <pc:sldMk cId="4043227365" sldId="3446"/>
            <ac:inkMk id="14" creationId="{D2156CBF-4884-E654-0501-67040A456A0F}"/>
          </ac:inkMkLst>
        </pc:inkChg>
      </pc:sldChg>
      <pc:sldChg chg="addSp delSp modSp add mod modNotesTx">
        <pc:chgData name="Alexis Kinzelin" userId="e9f19f77-3c43-45b4-aa40-e880244cb77c" providerId="ADAL" clId="{6FBAEA7B-492C-4A94-BCAB-9DB737CA705B}" dt="2022-08-31T08:49:31.808" v="8230" actId="6549"/>
        <pc:sldMkLst>
          <pc:docMk/>
          <pc:sldMk cId="2070449981" sldId="3447"/>
        </pc:sldMkLst>
        <pc:spChg chg="mod">
          <ac:chgData name="Alexis Kinzelin" userId="e9f19f77-3c43-45b4-aa40-e880244cb77c" providerId="ADAL" clId="{6FBAEA7B-492C-4A94-BCAB-9DB737CA705B}" dt="2022-08-30T09:38:29.261" v="2830" actId="20577"/>
          <ac:spMkLst>
            <pc:docMk/>
            <pc:sldMk cId="2070449981" sldId="3447"/>
            <ac:spMk id="9" creationId="{E4073296-D1E5-A3BE-58ED-C157475D081B}"/>
          </ac:spMkLst>
        </pc:spChg>
        <pc:spChg chg="add del">
          <ac:chgData name="Alexis Kinzelin" userId="e9f19f77-3c43-45b4-aa40-e880244cb77c" providerId="ADAL" clId="{6FBAEA7B-492C-4A94-BCAB-9DB737CA705B}" dt="2022-08-30T18:04:13.174" v="7318" actId="22"/>
          <ac:spMkLst>
            <pc:docMk/>
            <pc:sldMk cId="2070449981" sldId="3447"/>
            <ac:spMk id="17" creationId="{CF8CF44C-8FEA-6CA4-2BDD-F2414F487FA6}"/>
          </ac:spMkLst>
        </pc:spChg>
        <pc:spChg chg="add del">
          <ac:chgData name="Alexis Kinzelin" userId="e9f19f77-3c43-45b4-aa40-e880244cb77c" providerId="ADAL" clId="{6FBAEA7B-492C-4A94-BCAB-9DB737CA705B}" dt="2022-08-30T18:04:12.833" v="7317" actId="22"/>
          <ac:spMkLst>
            <pc:docMk/>
            <pc:sldMk cId="2070449981" sldId="3447"/>
            <ac:spMk id="19" creationId="{85622E64-C758-B05F-5B99-5560860EB3A1}"/>
          </ac:spMkLst>
        </pc:spChg>
      </pc:sldChg>
      <pc:sldChg chg="add del setBg">
        <pc:chgData name="Alexis Kinzelin" userId="e9f19f77-3c43-45b4-aa40-e880244cb77c" providerId="ADAL" clId="{6FBAEA7B-492C-4A94-BCAB-9DB737CA705B}" dt="2022-08-30T09:38:22.145" v="2812"/>
        <pc:sldMkLst>
          <pc:docMk/>
          <pc:sldMk cId="2908121421" sldId="3447"/>
        </pc:sldMkLst>
      </pc:sldChg>
      <pc:sldChg chg="add del setBg">
        <pc:chgData name="Alexis Kinzelin" userId="e9f19f77-3c43-45b4-aa40-e880244cb77c" providerId="ADAL" clId="{6FBAEA7B-492C-4A94-BCAB-9DB737CA705B}" dt="2022-08-30T09:38:22.145" v="2812"/>
        <pc:sldMkLst>
          <pc:docMk/>
          <pc:sldMk cId="852314134" sldId="3448"/>
        </pc:sldMkLst>
      </pc:sldChg>
      <pc:sldChg chg="addSp modSp add mod modNotesTx">
        <pc:chgData name="Alexis Kinzelin" userId="e9f19f77-3c43-45b4-aa40-e880244cb77c" providerId="ADAL" clId="{6FBAEA7B-492C-4A94-BCAB-9DB737CA705B}" dt="2022-08-30T16:27:28.643" v="5784"/>
        <pc:sldMkLst>
          <pc:docMk/>
          <pc:sldMk cId="3594400662" sldId="3448"/>
        </pc:sldMkLst>
        <pc:inkChg chg="add mod">
          <ac:chgData name="Alexis Kinzelin" userId="e9f19f77-3c43-45b4-aa40-e880244cb77c" providerId="ADAL" clId="{6FBAEA7B-492C-4A94-BCAB-9DB737CA705B}" dt="2022-08-30T09:38:43.817" v="2832" actId="1076"/>
          <ac:inkMkLst>
            <pc:docMk/>
            <pc:sldMk cId="3594400662" sldId="3448"/>
            <ac:inkMk id="15" creationId="{163B051F-B928-10D3-615D-D5496814DDF9}"/>
          </ac:inkMkLst>
        </pc:inkChg>
      </pc:sldChg>
      <pc:sldChg chg="addSp delSp modSp add mod delAnim modNotesTx">
        <pc:chgData name="Alexis Kinzelin" userId="e9f19f77-3c43-45b4-aa40-e880244cb77c" providerId="ADAL" clId="{6FBAEA7B-492C-4A94-BCAB-9DB737CA705B}" dt="2022-08-30T10:28:31.621" v="2919" actId="1076"/>
        <pc:sldMkLst>
          <pc:docMk/>
          <pc:sldMk cId="281785456" sldId="3449"/>
        </pc:sldMkLst>
        <pc:spChg chg="del">
          <ac:chgData name="Alexis Kinzelin" userId="e9f19f77-3c43-45b4-aa40-e880244cb77c" providerId="ADAL" clId="{6FBAEA7B-492C-4A94-BCAB-9DB737CA705B}" dt="2022-08-30T10:21:32.447" v="2839" actId="478"/>
          <ac:spMkLst>
            <pc:docMk/>
            <pc:sldMk cId="281785456" sldId="3449"/>
            <ac:spMk id="14" creationId="{00000000-0000-0000-0000-000000000000}"/>
          </ac:spMkLst>
        </pc:spChg>
        <pc:spChg chg="del">
          <ac:chgData name="Alexis Kinzelin" userId="e9f19f77-3c43-45b4-aa40-e880244cb77c" providerId="ADAL" clId="{6FBAEA7B-492C-4A94-BCAB-9DB737CA705B}" dt="2022-08-30T10:21:32.447" v="2839" actId="478"/>
          <ac:spMkLst>
            <pc:docMk/>
            <pc:sldMk cId="281785456" sldId="3449"/>
            <ac:spMk id="15" creationId="{00000000-0000-0000-0000-000000000000}"/>
          </ac:spMkLst>
        </pc:spChg>
        <pc:spChg chg="add del">
          <ac:chgData name="Alexis Kinzelin" userId="e9f19f77-3c43-45b4-aa40-e880244cb77c" providerId="ADAL" clId="{6FBAEA7B-492C-4A94-BCAB-9DB737CA705B}" dt="2022-08-30T10:26:57.645" v="2898" actId="22"/>
          <ac:spMkLst>
            <pc:docMk/>
            <pc:sldMk cId="281785456" sldId="3449"/>
            <ac:spMk id="26" creationId="{D2062580-D1AE-201F-43A9-1B32E3C7F379}"/>
          </ac:spMkLst>
        </pc:spChg>
        <pc:spChg chg="add mod">
          <ac:chgData name="Alexis Kinzelin" userId="e9f19f77-3c43-45b4-aa40-e880244cb77c" providerId="ADAL" clId="{6FBAEA7B-492C-4A94-BCAB-9DB737CA705B}" dt="2022-08-30T10:27:55.754" v="2917" actId="1076"/>
          <ac:spMkLst>
            <pc:docMk/>
            <pc:sldMk cId="281785456" sldId="3449"/>
            <ac:spMk id="28" creationId="{36FF1524-4AC9-8457-1B37-047D3806672B}"/>
          </ac:spMkLst>
        </pc:spChg>
        <pc:grpChg chg="del">
          <ac:chgData name="Alexis Kinzelin" userId="e9f19f77-3c43-45b4-aa40-e880244cb77c" providerId="ADAL" clId="{6FBAEA7B-492C-4A94-BCAB-9DB737CA705B}" dt="2022-08-30T09:39:34.133" v="2838" actId="478"/>
          <ac:grpSpMkLst>
            <pc:docMk/>
            <pc:sldMk cId="281785456" sldId="3449"/>
            <ac:grpSpMk id="2" creationId="{C7A716A7-797E-25C5-2998-D4C7531E54CA}"/>
          </ac:grpSpMkLst>
        </pc:grpChg>
        <pc:grpChg chg="add mod">
          <ac:chgData name="Alexis Kinzelin" userId="e9f19f77-3c43-45b4-aa40-e880244cb77c" providerId="ADAL" clId="{6FBAEA7B-492C-4A94-BCAB-9DB737CA705B}" dt="2022-08-30T10:28:03.749" v="2918" actId="1076"/>
          <ac:grpSpMkLst>
            <pc:docMk/>
            <pc:sldMk cId="281785456" sldId="3449"/>
            <ac:grpSpMk id="24" creationId="{49EBDD15-55AC-4B2D-3723-2562D0641C8E}"/>
          </ac:grpSpMkLst>
        </pc:grpChg>
        <pc:picChg chg="del">
          <ac:chgData name="Alexis Kinzelin" userId="e9f19f77-3c43-45b4-aa40-e880244cb77c" providerId="ADAL" clId="{6FBAEA7B-492C-4A94-BCAB-9DB737CA705B}" dt="2022-08-30T10:21:32.447" v="2839" actId="478"/>
          <ac:picMkLst>
            <pc:docMk/>
            <pc:sldMk cId="281785456" sldId="3449"/>
            <ac:picMk id="3"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4" creationId="{00000000-0000-0000-0000-000000000000}"/>
          </ac:picMkLst>
        </pc:picChg>
        <pc:picChg chg="mod">
          <ac:chgData name="Alexis Kinzelin" userId="e9f19f77-3c43-45b4-aa40-e880244cb77c" providerId="ADAL" clId="{6FBAEA7B-492C-4A94-BCAB-9DB737CA705B}" dt="2022-08-30T10:28:31.621" v="2919" actId="1076"/>
          <ac:picMkLst>
            <pc:docMk/>
            <pc:sldMk cId="281785456" sldId="3449"/>
            <ac:picMk id="5"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6"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0"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1"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2"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3" creationId="{00000000-0000-0000-0000-000000000000}"/>
          </ac:picMkLst>
        </pc:picChg>
        <pc:picChg chg="add del mod">
          <ac:chgData name="Alexis Kinzelin" userId="e9f19f77-3c43-45b4-aa40-e880244cb77c" providerId="ADAL" clId="{6FBAEA7B-492C-4A94-BCAB-9DB737CA705B}" dt="2022-08-30T10:25:37.554" v="2857" actId="478"/>
          <ac:picMkLst>
            <pc:docMk/>
            <pc:sldMk cId="281785456" sldId="3449"/>
            <ac:picMk id="17" creationId="{1CC4F01C-608F-9D12-92B0-3EEB36D6534C}"/>
          </ac:picMkLst>
        </pc:picChg>
        <pc:picChg chg="add del mod">
          <ac:chgData name="Alexis Kinzelin" userId="e9f19f77-3c43-45b4-aa40-e880244cb77c" providerId="ADAL" clId="{6FBAEA7B-492C-4A94-BCAB-9DB737CA705B}" dt="2022-08-30T10:22:11.082" v="2847" actId="478"/>
          <ac:picMkLst>
            <pc:docMk/>
            <pc:sldMk cId="281785456" sldId="3449"/>
            <ac:picMk id="19" creationId="{F0D809D6-7C6D-9336-819B-57B52CF54556}"/>
          </ac:picMkLst>
        </pc:picChg>
        <pc:picChg chg="add mod">
          <ac:chgData name="Alexis Kinzelin" userId="e9f19f77-3c43-45b4-aa40-e880244cb77c" providerId="ADAL" clId="{6FBAEA7B-492C-4A94-BCAB-9DB737CA705B}" dt="2022-08-30T10:26:08.723" v="2884" actId="1037"/>
          <ac:picMkLst>
            <pc:docMk/>
            <pc:sldMk cId="281785456" sldId="3449"/>
            <ac:picMk id="21" creationId="{DE5C9B9B-96EA-9B6D-0932-4282A77B42DD}"/>
          </ac:picMkLst>
        </pc:picChg>
        <pc:picChg chg="add mod">
          <ac:chgData name="Alexis Kinzelin" userId="e9f19f77-3c43-45b4-aa40-e880244cb77c" providerId="ADAL" clId="{6FBAEA7B-492C-4A94-BCAB-9DB737CA705B}" dt="2022-08-30T10:25:52.163" v="2863" actId="14100"/>
          <ac:picMkLst>
            <pc:docMk/>
            <pc:sldMk cId="281785456" sldId="3449"/>
            <ac:picMk id="23" creationId="{D3DDAD36-D343-8EFB-734D-7B02AC361455}"/>
          </ac:picMkLst>
        </pc:picChg>
        <pc:picChg chg="add">
          <ac:chgData name="Alexis Kinzelin" userId="e9f19f77-3c43-45b4-aa40-e880244cb77c" providerId="ADAL" clId="{6FBAEA7B-492C-4A94-BCAB-9DB737CA705B}" dt="2022-08-30T10:27:30.055" v="2915" actId="22"/>
          <ac:picMkLst>
            <pc:docMk/>
            <pc:sldMk cId="281785456" sldId="3449"/>
            <ac:picMk id="30" creationId="{DB691263-C8B2-4EC4-4A1F-D02A12197276}"/>
          </ac:picMkLst>
        </pc:picChg>
        <pc:picChg chg="add">
          <ac:chgData name="Alexis Kinzelin" userId="e9f19f77-3c43-45b4-aa40-e880244cb77c" providerId="ADAL" clId="{6FBAEA7B-492C-4A94-BCAB-9DB737CA705B}" dt="2022-08-30T10:27:30.055" v="2915" actId="22"/>
          <ac:picMkLst>
            <pc:docMk/>
            <pc:sldMk cId="281785456" sldId="3449"/>
            <ac:picMk id="32" creationId="{663C2731-20EE-997B-CC6D-8B8E9DF55BE2}"/>
          </ac:picMkLst>
        </pc:picChg>
        <pc:picChg chg="add">
          <ac:chgData name="Alexis Kinzelin" userId="e9f19f77-3c43-45b4-aa40-e880244cb77c" providerId="ADAL" clId="{6FBAEA7B-492C-4A94-BCAB-9DB737CA705B}" dt="2022-08-30T10:27:30.055" v="2915" actId="22"/>
          <ac:picMkLst>
            <pc:docMk/>
            <pc:sldMk cId="281785456" sldId="3449"/>
            <ac:picMk id="34" creationId="{6ED00DB2-027B-AEC0-6CE0-5450A4E5EF03}"/>
          </ac:picMkLst>
        </pc:picChg>
        <pc:picChg chg="add">
          <ac:chgData name="Alexis Kinzelin" userId="e9f19f77-3c43-45b4-aa40-e880244cb77c" providerId="ADAL" clId="{6FBAEA7B-492C-4A94-BCAB-9DB737CA705B}" dt="2022-08-30T10:27:30.055" v="2915" actId="22"/>
          <ac:picMkLst>
            <pc:docMk/>
            <pc:sldMk cId="281785456" sldId="3449"/>
            <ac:picMk id="36" creationId="{77565548-E5F7-6E1D-45E2-AC56C121D4C3}"/>
          </ac:picMkLst>
        </pc:picChg>
      </pc:sldChg>
      <pc:sldChg chg="add del setBg">
        <pc:chgData name="Alexis Kinzelin" userId="e9f19f77-3c43-45b4-aa40-e880244cb77c" providerId="ADAL" clId="{6FBAEA7B-492C-4A94-BCAB-9DB737CA705B}" dt="2022-08-30T09:39:26.062" v="2836"/>
        <pc:sldMkLst>
          <pc:docMk/>
          <pc:sldMk cId="1641535656" sldId="3449"/>
        </pc:sldMkLst>
      </pc:sldChg>
      <pc:sldChg chg="add del setBg modNotesTx">
        <pc:chgData name="Alexis Kinzelin" userId="e9f19f77-3c43-45b4-aa40-e880244cb77c" providerId="ADAL" clId="{6FBAEA7B-492C-4A94-BCAB-9DB737CA705B}" dt="2022-08-31T10:02:27.236" v="9735" actId="20577"/>
        <pc:sldMkLst>
          <pc:docMk/>
          <pc:sldMk cId="554901135" sldId="3450"/>
        </pc:sldMkLst>
      </pc:sldChg>
      <pc:sldChg chg="add del mod setBg modShow">
        <pc:chgData name="Alexis Kinzelin" userId="e9f19f77-3c43-45b4-aa40-e880244cb77c" providerId="ADAL" clId="{6FBAEA7B-492C-4A94-BCAB-9DB737CA705B}" dt="2022-08-31T09:56:22.550" v="9612" actId="47"/>
        <pc:sldMkLst>
          <pc:docMk/>
          <pc:sldMk cId="0" sldId="3451"/>
        </pc:sldMkLst>
      </pc:sldChg>
      <pc:sldChg chg="add del mod setBg modShow">
        <pc:chgData name="Alexis Kinzelin" userId="e9f19f77-3c43-45b4-aa40-e880244cb77c" providerId="ADAL" clId="{6FBAEA7B-492C-4A94-BCAB-9DB737CA705B}" dt="2022-08-31T09:56:22.550" v="9612" actId="47"/>
        <pc:sldMkLst>
          <pc:docMk/>
          <pc:sldMk cId="0" sldId="3452"/>
        </pc:sldMkLst>
      </pc:sldChg>
      <pc:sldChg chg="modSp add del mod">
        <pc:chgData name="Alexis Kinzelin" userId="e9f19f77-3c43-45b4-aa40-e880244cb77c" providerId="ADAL" clId="{6FBAEA7B-492C-4A94-BCAB-9DB737CA705B}" dt="2022-08-30T16:51:12.637" v="5988" actId="47"/>
        <pc:sldMkLst>
          <pc:docMk/>
          <pc:sldMk cId="1191978876" sldId="3453"/>
        </pc:sldMkLst>
        <pc:spChg chg="mod">
          <ac:chgData name="Alexis Kinzelin" userId="e9f19f77-3c43-45b4-aa40-e880244cb77c" providerId="ADAL" clId="{6FBAEA7B-492C-4A94-BCAB-9DB737CA705B}" dt="2022-08-30T10:33:33.839" v="2969" actId="20577"/>
          <ac:spMkLst>
            <pc:docMk/>
            <pc:sldMk cId="1191978876" sldId="3453"/>
            <ac:spMk id="8" creationId="{A6FA2FB3-48F9-52E4-F5ED-9E0FBC0737CD}"/>
          </ac:spMkLst>
        </pc:spChg>
      </pc:sldChg>
      <pc:sldChg chg="add del setBg">
        <pc:chgData name="Alexis Kinzelin" userId="e9f19f77-3c43-45b4-aa40-e880244cb77c" providerId="ADAL" clId="{6FBAEA7B-492C-4A94-BCAB-9DB737CA705B}" dt="2022-08-30T10:33:24.988" v="2941"/>
        <pc:sldMkLst>
          <pc:docMk/>
          <pc:sldMk cId="3514565647" sldId="3453"/>
        </pc:sldMkLst>
      </pc:sldChg>
      <pc:sldChg chg="addSp delSp modSp add mod ord delAnim modAnim">
        <pc:chgData name="Alexis Kinzelin" userId="e9f19f77-3c43-45b4-aa40-e880244cb77c" providerId="ADAL" clId="{6FBAEA7B-492C-4A94-BCAB-9DB737CA705B}" dt="2022-08-30T14:07:20.737" v="4198" actId="1035"/>
        <pc:sldMkLst>
          <pc:docMk/>
          <pc:sldMk cId="1065247564" sldId="3454"/>
        </pc:sldMkLst>
        <pc:spChg chg="add del mod">
          <ac:chgData name="Alexis Kinzelin" userId="e9f19f77-3c43-45b4-aa40-e880244cb77c" providerId="ADAL" clId="{6FBAEA7B-492C-4A94-BCAB-9DB737CA705B}" dt="2022-08-30T13:02:40.396" v="3809" actId="478"/>
          <ac:spMkLst>
            <pc:docMk/>
            <pc:sldMk cId="1065247564" sldId="3454"/>
            <ac:spMk id="3" creationId="{85DFC8E4-79D8-9E49-E47B-F472A146EDA1}"/>
          </ac:spMkLst>
        </pc:spChg>
        <pc:spChg chg="mod">
          <ac:chgData name="Alexis Kinzelin" userId="e9f19f77-3c43-45b4-aa40-e880244cb77c" providerId="ADAL" clId="{6FBAEA7B-492C-4A94-BCAB-9DB737CA705B}" dt="2022-08-30T14:07:20.737" v="4198" actId="1035"/>
          <ac:spMkLst>
            <pc:docMk/>
            <pc:sldMk cId="1065247564" sldId="3454"/>
            <ac:spMk id="4" creationId="{EBC83899-73F3-291C-B9D8-56F898DA1023}"/>
          </ac:spMkLst>
        </pc:spChg>
        <pc:spChg chg="mod">
          <ac:chgData name="Alexis Kinzelin" userId="e9f19f77-3c43-45b4-aa40-e880244cb77c" providerId="ADAL" clId="{6FBAEA7B-492C-4A94-BCAB-9DB737CA705B}" dt="2022-08-30T14:07:20.737" v="4198" actId="1035"/>
          <ac:spMkLst>
            <pc:docMk/>
            <pc:sldMk cId="1065247564" sldId="3454"/>
            <ac:spMk id="5" creationId="{B6132FF9-46C0-1F05-B1AE-42B9DB4E70EA}"/>
          </ac:spMkLst>
        </pc:spChg>
        <pc:spChg chg="mod">
          <ac:chgData name="Alexis Kinzelin" userId="e9f19f77-3c43-45b4-aa40-e880244cb77c" providerId="ADAL" clId="{6FBAEA7B-492C-4A94-BCAB-9DB737CA705B}" dt="2022-08-30T14:07:20.737" v="4198" actId="1035"/>
          <ac:spMkLst>
            <pc:docMk/>
            <pc:sldMk cId="1065247564" sldId="3454"/>
            <ac:spMk id="6" creationId="{F6CC05B5-1A5E-C70E-B72C-739E508E22F2}"/>
          </ac:spMkLst>
        </pc:spChg>
        <pc:spChg chg="mod">
          <ac:chgData name="Alexis Kinzelin" userId="e9f19f77-3c43-45b4-aa40-e880244cb77c" providerId="ADAL" clId="{6FBAEA7B-492C-4A94-BCAB-9DB737CA705B}" dt="2022-08-30T14:07:20.737" v="4198" actId="1035"/>
          <ac:spMkLst>
            <pc:docMk/>
            <pc:sldMk cId="1065247564" sldId="3454"/>
            <ac:spMk id="9" creationId="{8461B36C-FA93-A86A-03D9-5CAD75776B9C}"/>
          </ac:spMkLst>
        </pc:spChg>
        <pc:spChg chg="mod">
          <ac:chgData name="Alexis Kinzelin" userId="e9f19f77-3c43-45b4-aa40-e880244cb77c" providerId="ADAL" clId="{6FBAEA7B-492C-4A94-BCAB-9DB737CA705B}" dt="2022-08-30T14:07:20.737" v="4198" actId="1035"/>
          <ac:spMkLst>
            <pc:docMk/>
            <pc:sldMk cId="1065247564" sldId="3454"/>
            <ac:spMk id="10" creationId="{648B9AD7-3395-C0F2-3CCA-B2142BE356B0}"/>
          </ac:spMkLst>
        </pc:spChg>
        <pc:spChg chg="mod">
          <ac:chgData name="Alexis Kinzelin" userId="e9f19f77-3c43-45b4-aa40-e880244cb77c" providerId="ADAL" clId="{6FBAEA7B-492C-4A94-BCAB-9DB737CA705B}" dt="2022-08-30T14:07:20.737" v="4198" actId="1035"/>
          <ac:spMkLst>
            <pc:docMk/>
            <pc:sldMk cId="1065247564" sldId="3454"/>
            <ac:spMk id="12" creationId="{EC37FC8C-9440-2FCE-B9AE-43ED55EFEFBE}"/>
          </ac:spMkLst>
        </pc:spChg>
        <pc:spChg chg="mod">
          <ac:chgData name="Alexis Kinzelin" userId="e9f19f77-3c43-45b4-aa40-e880244cb77c" providerId="ADAL" clId="{6FBAEA7B-492C-4A94-BCAB-9DB737CA705B}" dt="2022-08-30T14:07:20.737" v="4198" actId="1035"/>
          <ac:spMkLst>
            <pc:docMk/>
            <pc:sldMk cId="1065247564" sldId="3454"/>
            <ac:spMk id="20" creationId="{AF4C6A6F-5E67-7B54-7F93-DDC9910F0484}"/>
          </ac:spMkLst>
        </pc:spChg>
        <pc:spChg chg="mod">
          <ac:chgData name="Alexis Kinzelin" userId="e9f19f77-3c43-45b4-aa40-e880244cb77c" providerId="ADAL" clId="{6FBAEA7B-492C-4A94-BCAB-9DB737CA705B}" dt="2022-08-30T14:07:20.737" v="4198" actId="1035"/>
          <ac:spMkLst>
            <pc:docMk/>
            <pc:sldMk cId="1065247564" sldId="3454"/>
            <ac:spMk id="24" creationId="{4C9F3D26-F8FE-229E-7973-FE8B22B666DF}"/>
          </ac:spMkLst>
        </pc:spChg>
        <pc:spChg chg="mod">
          <ac:chgData name="Alexis Kinzelin" userId="e9f19f77-3c43-45b4-aa40-e880244cb77c" providerId="ADAL" clId="{6FBAEA7B-492C-4A94-BCAB-9DB737CA705B}" dt="2022-08-30T14:07:20.737" v="4198" actId="1035"/>
          <ac:spMkLst>
            <pc:docMk/>
            <pc:sldMk cId="1065247564" sldId="3454"/>
            <ac:spMk id="26" creationId="{79EBBF23-E0A5-4CFA-2D85-F814FD2A3576}"/>
          </ac:spMkLst>
        </pc:spChg>
        <pc:spChg chg="mod">
          <ac:chgData name="Alexis Kinzelin" userId="e9f19f77-3c43-45b4-aa40-e880244cb77c" providerId="ADAL" clId="{6FBAEA7B-492C-4A94-BCAB-9DB737CA705B}" dt="2022-08-30T14:07:20.737" v="4198" actId="1035"/>
          <ac:spMkLst>
            <pc:docMk/>
            <pc:sldMk cId="1065247564" sldId="3454"/>
            <ac:spMk id="27" creationId="{269BF656-EBBC-AB24-5E88-9539C0F9BEA2}"/>
          </ac:spMkLst>
        </pc:spChg>
        <pc:spChg chg="mod">
          <ac:chgData name="Alexis Kinzelin" userId="e9f19f77-3c43-45b4-aa40-e880244cb77c" providerId="ADAL" clId="{6FBAEA7B-492C-4A94-BCAB-9DB737CA705B}" dt="2022-08-30T14:07:20.737" v="4198" actId="1035"/>
          <ac:spMkLst>
            <pc:docMk/>
            <pc:sldMk cId="1065247564" sldId="3454"/>
            <ac:spMk id="28" creationId="{24A890A4-FF39-CE4B-3F4B-C55FE8D62BB0}"/>
          </ac:spMkLst>
        </pc:spChg>
        <pc:spChg chg="mod">
          <ac:chgData name="Alexis Kinzelin" userId="e9f19f77-3c43-45b4-aa40-e880244cb77c" providerId="ADAL" clId="{6FBAEA7B-492C-4A94-BCAB-9DB737CA705B}" dt="2022-08-30T14:07:20.737" v="4198" actId="1035"/>
          <ac:spMkLst>
            <pc:docMk/>
            <pc:sldMk cId="1065247564" sldId="3454"/>
            <ac:spMk id="30" creationId="{F73461EA-EFF5-112E-344F-063847435B20}"/>
          </ac:spMkLst>
        </pc:spChg>
        <pc:spChg chg="mod">
          <ac:chgData name="Alexis Kinzelin" userId="e9f19f77-3c43-45b4-aa40-e880244cb77c" providerId="ADAL" clId="{6FBAEA7B-492C-4A94-BCAB-9DB737CA705B}" dt="2022-08-30T14:07:20.737" v="4198" actId="1035"/>
          <ac:spMkLst>
            <pc:docMk/>
            <pc:sldMk cId="1065247564" sldId="3454"/>
            <ac:spMk id="31" creationId="{45C96C7E-8F87-7B02-6932-15FDEED27B0A}"/>
          </ac:spMkLst>
        </pc:spChg>
        <pc:spChg chg="mod">
          <ac:chgData name="Alexis Kinzelin" userId="e9f19f77-3c43-45b4-aa40-e880244cb77c" providerId="ADAL" clId="{6FBAEA7B-492C-4A94-BCAB-9DB737CA705B}" dt="2022-08-30T14:07:20.737" v="4198" actId="1035"/>
          <ac:spMkLst>
            <pc:docMk/>
            <pc:sldMk cId="1065247564" sldId="3454"/>
            <ac:spMk id="32" creationId="{06146E77-175F-9D10-F328-215E831A3E4F}"/>
          </ac:spMkLst>
        </pc:spChg>
        <pc:spChg chg="mod">
          <ac:chgData name="Alexis Kinzelin" userId="e9f19f77-3c43-45b4-aa40-e880244cb77c" providerId="ADAL" clId="{6FBAEA7B-492C-4A94-BCAB-9DB737CA705B}" dt="2022-08-30T14:07:20.737" v="4198" actId="1035"/>
          <ac:spMkLst>
            <pc:docMk/>
            <pc:sldMk cId="1065247564" sldId="3454"/>
            <ac:spMk id="38" creationId="{B72417FB-4C1F-0486-C3F1-BA3D27E38F5B}"/>
          </ac:spMkLst>
        </pc:spChg>
        <pc:spChg chg="mod">
          <ac:chgData name="Alexis Kinzelin" userId="e9f19f77-3c43-45b4-aa40-e880244cb77c" providerId="ADAL" clId="{6FBAEA7B-492C-4A94-BCAB-9DB737CA705B}" dt="2022-08-30T14:07:20.737" v="4198" actId="1035"/>
          <ac:spMkLst>
            <pc:docMk/>
            <pc:sldMk cId="1065247564" sldId="3454"/>
            <ac:spMk id="39" creationId="{8386F5FB-A1CF-EEDD-23C4-2BE2DAA58A30}"/>
          </ac:spMkLst>
        </pc:spChg>
        <pc:spChg chg="mod">
          <ac:chgData name="Alexis Kinzelin" userId="e9f19f77-3c43-45b4-aa40-e880244cb77c" providerId="ADAL" clId="{6FBAEA7B-492C-4A94-BCAB-9DB737CA705B}" dt="2022-08-30T14:07:20.737" v="4198" actId="1035"/>
          <ac:spMkLst>
            <pc:docMk/>
            <pc:sldMk cId="1065247564" sldId="3454"/>
            <ac:spMk id="40" creationId="{167FF5D2-97F5-0C5B-B5E4-907A8D9DD53C}"/>
          </ac:spMkLst>
        </pc:spChg>
        <pc:spChg chg="mod">
          <ac:chgData name="Alexis Kinzelin" userId="e9f19f77-3c43-45b4-aa40-e880244cb77c" providerId="ADAL" clId="{6FBAEA7B-492C-4A94-BCAB-9DB737CA705B}" dt="2022-08-30T14:07:20.737" v="4198" actId="1035"/>
          <ac:spMkLst>
            <pc:docMk/>
            <pc:sldMk cId="1065247564" sldId="3454"/>
            <ac:spMk id="41" creationId="{DDBED6FD-61B3-4F38-9498-635F788843B3}"/>
          </ac:spMkLst>
        </pc:spChg>
        <pc:spChg chg="mod">
          <ac:chgData name="Alexis Kinzelin" userId="e9f19f77-3c43-45b4-aa40-e880244cb77c" providerId="ADAL" clId="{6FBAEA7B-492C-4A94-BCAB-9DB737CA705B}" dt="2022-08-30T14:07:20.737" v="4198" actId="1035"/>
          <ac:spMkLst>
            <pc:docMk/>
            <pc:sldMk cId="1065247564" sldId="3454"/>
            <ac:spMk id="42" creationId="{0FF4F1B4-0ED6-4BFC-6C90-BA98195217F1}"/>
          </ac:spMkLst>
        </pc:spChg>
        <pc:spChg chg="mod">
          <ac:chgData name="Alexis Kinzelin" userId="e9f19f77-3c43-45b4-aa40-e880244cb77c" providerId="ADAL" clId="{6FBAEA7B-492C-4A94-BCAB-9DB737CA705B}" dt="2022-08-30T14:07:20.737" v="4198" actId="1035"/>
          <ac:spMkLst>
            <pc:docMk/>
            <pc:sldMk cId="1065247564" sldId="3454"/>
            <ac:spMk id="43" creationId="{5C96E59B-E443-1842-5255-104552DAD1FC}"/>
          </ac:spMkLst>
        </pc:spChg>
        <pc:spChg chg="mod">
          <ac:chgData name="Alexis Kinzelin" userId="e9f19f77-3c43-45b4-aa40-e880244cb77c" providerId="ADAL" clId="{6FBAEA7B-492C-4A94-BCAB-9DB737CA705B}" dt="2022-08-30T14:07:20.737" v="4198" actId="1035"/>
          <ac:spMkLst>
            <pc:docMk/>
            <pc:sldMk cId="1065247564" sldId="3454"/>
            <ac:spMk id="44" creationId="{EF9D4DAB-215E-47AB-AEB1-52144619D6D8}"/>
          </ac:spMkLst>
        </pc:spChg>
        <pc:spChg chg="add mod">
          <ac:chgData name="Alexis Kinzelin" userId="e9f19f77-3c43-45b4-aa40-e880244cb77c" providerId="ADAL" clId="{6FBAEA7B-492C-4A94-BCAB-9DB737CA705B}" dt="2022-08-30T14:07:20.737" v="4198" actId="1035"/>
          <ac:spMkLst>
            <pc:docMk/>
            <pc:sldMk cId="1065247564" sldId="3454"/>
            <ac:spMk id="45" creationId="{4853B9C7-2F4D-3191-28E4-E184F567AF4C}"/>
          </ac:spMkLst>
        </pc:spChg>
        <pc:spChg chg="mod">
          <ac:chgData name="Alexis Kinzelin" userId="e9f19f77-3c43-45b4-aa40-e880244cb77c" providerId="ADAL" clId="{6FBAEA7B-492C-4A94-BCAB-9DB737CA705B}" dt="2022-08-30T14:07:20.737" v="4198" actId="1035"/>
          <ac:spMkLst>
            <pc:docMk/>
            <pc:sldMk cId="1065247564" sldId="3454"/>
            <ac:spMk id="47" creationId="{56C5240F-330B-EFDB-AF46-91F4D77301CB}"/>
          </ac:spMkLst>
        </pc:spChg>
        <pc:spChg chg="add mod">
          <ac:chgData name="Alexis Kinzelin" userId="e9f19f77-3c43-45b4-aa40-e880244cb77c" providerId="ADAL" clId="{6FBAEA7B-492C-4A94-BCAB-9DB737CA705B}" dt="2022-08-30T14:07:20.737" v="4198" actId="1035"/>
          <ac:spMkLst>
            <pc:docMk/>
            <pc:sldMk cId="1065247564" sldId="3454"/>
            <ac:spMk id="48" creationId="{E2E6A449-6678-2424-A1C7-23E6BB338757}"/>
          </ac:spMkLst>
        </pc:spChg>
        <pc:spChg chg="add mod">
          <ac:chgData name="Alexis Kinzelin" userId="e9f19f77-3c43-45b4-aa40-e880244cb77c" providerId="ADAL" clId="{6FBAEA7B-492C-4A94-BCAB-9DB737CA705B}" dt="2022-08-30T14:07:20.737" v="4198" actId="1035"/>
          <ac:spMkLst>
            <pc:docMk/>
            <pc:sldMk cId="1065247564" sldId="3454"/>
            <ac:spMk id="49" creationId="{31E6FE1A-2C0F-E2F9-FCA3-BDD3B9E84AD8}"/>
          </ac:spMkLst>
        </pc:spChg>
        <pc:spChg chg="add mod">
          <ac:chgData name="Alexis Kinzelin" userId="e9f19f77-3c43-45b4-aa40-e880244cb77c" providerId="ADAL" clId="{6FBAEA7B-492C-4A94-BCAB-9DB737CA705B}" dt="2022-08-30T14:07:20.737" v="4198" actId="1035"/>
          <ac:spMkLst>
            <pc:docMk/>
            <pc:sldMk cId="1065247564" sldId="3454"/>
            <ac:spMk id="50" creationId="{32514EDF-9162-9BDC-594E-E340FA9AAB6D}"/>
          </ac:spMkLst>
        </pc:spChg>
        <pc:spChg chg="add mod">
          <ac:chgData name="Alexis Kinzelin" userId="e9f19f77-3c43-45b4-aa40-e880244cb77c" providerId="ADAL" clId="{6FBAEA7B-492C-4A94-BCAB-9DB737CA705B}" dt="2022-08-30T14:07:20.737" v="4198" actId="1035"/>
          <ac:spMkLst>
            <pc:docMk/>
            <pc:sldMk cId="1065247564" sldId="3454"/>
            <ac:spMk id="52" creationId="{5ADDDD2F-7803-C91D-AAB0-D7A46A07179F}"/>
          </ac:spMkLst>
        </pc:spChg>
        <pc:spChg chg="mod">
          <ac:chgData name="Alexis Kinzelin" userId="e9f19f77-3c43-45b4-aa40-e880244cb77c" providerId="ADAL" clId="{6FBAEA7B-492C-4A94-BCAB-9DB737CA705B}" dt="2022-08-30T14:07:20.737" v="4198" actId="1035"/>
          <ac:spMkLst>
            <pc:docMk/>
            <pc:sldMk cId="1065247564" sldId="3454"/>
            <ac:spMk id="57" creationId="{F4A5AA31-FF09-3B2B-7F5A-7968A0C66466}"/>
          </ac:spMkLst>
        </pc:spChg>
        <pc:spChg chg="mod">
          <ac:chgData name="Alexis Kinzelin" userId="e9f19f77-3c43-45b4-aa40-e880244cb77c" providerId="ADAL" clId="{6FBAEA7B-492C-4A94-BCAB-9DB737CA705B}" dt="2022-08-30T14:07:20.737" v="4198" actId="1035"/>
          <ac:spMkLst>
            <pc:docMk/>
            <pc:sldMk cId="1065247564" sldId="3454"/>
            <ac:spMk id="58" creationId="{8A9851E8-89D7-475A-0DAE-6E6ABEF169F3}"/>
          </ac:spMkLst>
        </pc:spChg>
        <pc:spChg chg="mod">
          <ac:chgData name="Alexis Kinzelin" userId="e9f19f77-3c43-45b4-aa40-e880244cb77c" providerId="ADAL" clId="{6FBAEA7B-492C-4A94-BCAB-9DB737CA705B}" dt="2022-08-30T14:07:20.737" v="4198" actId="1035"/>
          <ac:spMkLst>
            <pc:docMk/>
            <pc:sldMk cId="1065247564" sldId="3454"/>
            <ac:spMk id="63" creationId="{A6AC329A-15D4-75AC-E5A6-F015AADE0C24}"/>
          </ac:spMkLst>
        </pc:spChg>
        <pc:spChg chg="mod">
          <ac:chgData name="Alexis Kinzelin" userId="e9f19f77-3c43-45b4-aa40-e880244cb77c" providerId="ADAL" clId="{6FBAEA7B-492C-4A94-BCAB-9DB737CA705B}" dt="2022-08-30T14:07:20.737" v="4198" actId="1035"/>
          <ac:spMkLst>
            <pc:docMk/>
            <pc:sldMk cId="1065247564" sldId="3454"/>
            <ac:spMk id="64" creationId="{6E1FE901-0755-CCF3-B312-D141C57516F1}"/>
          </ac:spMkLst>
        </pc:spChg>
        <pc:spChg chg="mod">
          <ac:chgData name="Alexis Kinzelin" userId="e9f19f77-3c43-45b4-aa40-e880244cb77c" providerId="ADAL" clId="{6FBAEA7B-492C-4A94-BCAB-9DB737CA705B}" dt="2022-08-30T14:07:20.737" v="4198" actId="1035"/>
          <ac:spMkLst>
            <pc:docMk/>
            <pc:sldMk cId="1065247564" sldId="3454"/>
            <ac:spMk id="83" creationId="{0AA09A05-19CD-651D-7A3C-F21C21E6E328}"/>
          </ac:spMkLst>
        </pc:spChg>
        <pc:spChg chg="del">
          <ac:chgData name="Alexis Kinzelin" userId="e9f19f77-3c43-45b4-aa40-e880244cb77c" providerId="ADAL" clId="{6FBAEA7B-492C-4A94-BCAB-9DB737CA705B}" dt="2022-08-30T12:51:50.724" v="3689" actId="478"/>
          <ac:spMkLst>
            <pc:docMk/>
            <pc:sldMk cId="1065247564" sldId="3454"/>
            <ac:spMk id="86" creationId="{4C23D976-529A-6F2F-6ADE-2A9E86241908}"/>
          </ac:spMkLst>
        </pc:spChg>
        <pc:grpChg chg="mod">
          <ac:chgData name="Alexis Kinzelin" userId="e9f19f77-3c43-45b4-aa40-e880244cb77c" providerId="ADAL" clId="{6FBAEA7B-492C-4A94-BCAB-9DB737CA705B}" dt="2022-08-30T14:07:20.737" v="4198" actId="1035"/>
          <ac:grpSpMkLst>
            <pc:docMk/>
            <pc:sldMk cId="1065247564" sldId="3454"/>
            <ac:grpSpMk id="22" creationId="{F19A0A18-6F35-D7A2-51A2-0FE6EAA26799}"/>
          </ac:grpSpMkLst>
        </pc:grpChg>
        <pc:grpChg chg="add mod">
          <ac:chgData name="Alexis Kinzelin" userId="e9f19f77-3c43-45b4-aa40-e880244cb77c" providerId="ADAL" clId="{6FBAEA7B-492C-4A94-BCAB-9DB737CA705B}" dt="2022-08-30T14:07:20.737" v="4198" actId="1035"/>
          <ac:grpSpMkLst>
            <pc:docMk/>
            <pc:sldMk cId="1065247564" sldId="3454"/>
            <ac:grpSpMk id="36" creationId="{5A2E855E-B994-11AA-D8D0-0A0B47B755FA}"/>
          </ac:grpSpMkLst>
        </pc:grpChg>
        <pc:grpChg chg="add mod">
          <ac:chgData name="Alexis Kinzelin" userId="e9f19f77-3c43-45b4-aa40-e880244cb77c" providerId="ADAL" clId="{6FBAEA7B-492C-4A94-BCAB-9DB737CA705B}" dt="2022-08-30T14:07:20.737" v="4198" actId="1035"/>
          <ac:grpSpMkLst>
            <pc:docMk/>
            <pc:sldMk cId="1065247564" sldId="3454"/>
            <ac:grpSpMk id="46" creationId="{844C015F-1B60-1F99-34DD-825FEC6B2070}"/>
          </ac:grpSpMkLst>
        </pc:grpChg>
        <pc:picChg chg="add mod">
          <ac:chgData name="Alexis Kinzelin" userId="e9f19f77-3c43-45b4-aa40-e880244cb77c" providerId="ADAL" clId="{6FBAEA7B-492C-4A94-BCAB-9DB737CA705B}" dt="2022-08-30T14:07:20.737" v="4198" actId="1035"/>
          <ac:picMkLst>
            <pc:docMk/>
            <pc:sldMk cId="1065247564" sldId="3454"/>
            <ac:picMk id="8" creationId="{9CC4B1D1-7752-4A61-3D9F-7D10CCCD4828}"/>
          </ac:picMkLst>
        </pc:picChg>
        <pc:picChg chg="add del mod">
          <ac:chgData name="Alexis Kinzelin" userId="e9f19f77-3c43-45b4-aa40-e880244cb77c" providerId="ADAL" clId="{6FBAEA7B-492C-4A94-BCAB-9DB737CA705B}" dt="2022-08-30T12:40:40.332" v="3586" actId="27803"/>
          <ac:picMkLst>
            <pc:docMk/>
            <pc:sldMk cId="1065247564" sldId="3454"/>
            <ac:picMk id="15" creationId="{51ECFD75-310E-852E-25F4-BBA7546514DE}"/>
          </ac:picMkLst>
        </pc:picChg>
        <pc:picChg chg="mod">
          <ac:chgData name="Alexis Kinzelin" userId="e9f19f77-3c43-45b4-aa40-e880244cb77c" providerId="ADAL" clId="{6FBAEA7B-492C-4A94-BCAB-9DB737CA705B}" dt="2022-08-30T14:07:20.737" v="4198" actId="1035"/>
          <ac:picMkLst>
            <pc:docMk/>
            <pc:sldMk cId="1065247564" sldId="3454"/>
            <ac:picMk id="17" creationId="{2B6782DB-6731-E47B-6155-E320C2BFD2F3}"/>
          </ac:picMkLst>
        </pc:picChg>
        <pc:picChg chg="mod">
          <ac:chgData name="Alexis Kinzelin" userId="e9f19f77-3c43-45b4-aa40-e880244cb77c" providerId="ADAL" clId="{6FBAEA7B-492C-4A94-BCAB-9DB737CA705B}" dt="2022-08-30T14:07:20.737" v="4198" actId="1035"/>
          <ac:picMkLst>
            <pc:docMk/>
            <pc:sldMk cId="1065247564" sldId="3454"/>
            <ac:picMk id="21" creationId="{D541EE9F-B049-FEFA-A2E4-8F0282F6EA7D}"/>
          </ac:picMkLst>
        </pc:picChg>
        <pc:picChg chg="mod">
          <ac:chgData name="Alexis Kinzelin" userId="e9f19f77-3c43-45b4-aa40-e880244cb77c" providerId="ADAL" clId="{6FBAEA7B-492C-4A94-BCAB-9DB737CA705B}" dt="2022-08-30T14:07:20.737" v="4198" actId="1035"/>
          <ac:picMkLst>
            <pc:docMk/>
            <pc:sldMk cId="1065247564" sldId="3454"/>
            <ac:picMk id="23" creationId="{E1A696C5-ABB5-74B2-54A9-30B1CE1A936F}"/>
          </ac:picMkLst>
        </pc:picChg>
        <pc:picChg chg="mod">
          <ac:chgData name="Alexis Kinzelin" userId="e9f19f77-3c43-45b4-aa40-e880244cb77c" providerId="ADAL" clId="{6FBAEA7B-492C-4A94-BCAB-9DB737CA705B}" dt="2022-08-30T14:07:20.737" v="4198" actId="1035"/>
          <ac:picMkLst>
            <pc:docMk/>
            <pc:sldMk cId="1065247564" sldId="3454"/>
            <ac:picMk id="25" creationId="{0AFD357A-9C81-3310-70C6-402B00E280C5}"/>
          </ac:picMkLst>
        </pc:picChg>
        <pc:picChg chg="mod">
          <ac:chgData name="Alexis Kinzelin" userId="e9f19f77-3c43-45b4-aa40-e880244cb77c" providerId="ADAL" clId="{6FBAEA7B-492C-4A94-BCAB-9DB737CA705B}" dt="2022-08-30T14:07:20.737" v="4198" actId="1035"/>
          <ac:picMkLst>
            <pc:docMk/>
            <pc:sldMk cId="1065247564" sldId="3454"/>
            <ac:picMk id="29" creationId="{19B42831-CACD-05C7-32F3-10FBEB4ED41F}"/>
          </ac:picMkLst>
        </pc:picChg>
        <pc:picChg chg="add mod">
          <ac:chgData name="Alexis Kinzelin" userId="e9f19f77-3c43-45b4-aa40-e880244cb77c" providerId="ADAL" clId="{6FBAEA7B-492C-4A94-BCAB-9DB737CA705B}" dt="2022-08-30T14:07:20.737" v="4198" actId="1035"/>
          <ac:picMkLst>
            <pc:docMk/>
            <pc:sldMk cId="1065247564" sldId="3454"/>
            <ac:picMk id="34" creationId="{CC3E77B6-950A-082F-FB17-BEC96AC3E9C3}"/>
          </ac:picMkLst>
        </pc:picChg>
        <pc:picChg chg="mod">
          <ac:chgData name="Alexis Kinzelin" userId="e9f19f77-3c43-45b4-aa40-e880244cb77c" providerId="ADAL" clId="{6FBAEA7B-492C-4A94-BCAB-9DB737CA705B}" dt="2022-08-30T14:07:20.737" v="4198" actId="1035"/>
          <ac:picMkLst>
            <pc:docMk/>
            <pc:sldMk cId="1065247564" sldId="3454"/>
            <ac:picMk id="53" creationId="{F316FA39-3A5B-6A60-8350-106098195FE1}"/>
          </ac:picMkLst>
        </pc:picChg>
        <pc:picChg chg="mod">
          <ac:chgData name="Alexis Kinzelin" userId="e9f19f77-3c43-45b4-aa40-e880244cb77c" providerId="ADAL" clId="{6FBAEA7B-492C-4A94-BCAB-9DB737CA705B}" dt="2022-08-30T14:07:20.737" v="4198" actId="1035"/>
          <ac:picMkLst>
            <pc:docMk/>
            <pc:sldMk cId="1065247564" sldId="3454"/>
            <ac:picMk id="80" creationId="{A45D74F8-8C01-053F-FA76-F45E74330FFD}"/>
          </ac:picMkLst>
        </pc:picChg>
        <pc:picChg chg="del">
          <ac:chgData name="Alexis Kinzelin" userId="e9f19f77-3c43-45b4-aa40-e880244cb77c" providerId="ADAL" clId="{6FBAEA7B-492C-4A94-BCAB-9DB737CA705B}" dt="2022-08-30T12:51:50.724" v="3689" actId="478"/>
          <ac:picMkLst>
            <pc:docMk/>
            <pc:sldMk cId="1065247564" sldId="3454"/>
            <ac:picMk id="89" creationId="{F749C57F-8C06-5E15-CF9F-8D1003221314}"/>
          </ac:picMkLst>
        </pc:picChg>
        <pc:picChg chg="mod">
          <ac:chgData name="Alexis Kinzelin" userId="e9f19f77-3c43-45b4-aa40-e880244cb77c" providerId="ADAL" clId="{6FBAEA7B-492C-4A94-BCAB-9DB737CA705B}" dt="2022-08-30T14:07:20.737" v="4198" actId="1035"/>
          <ac:picMkLst>
            <pc:docMk/>
            <pc:sldMk cId="1065247564" sldId="3454"/>
            <ac:picMk id="91" creationId="{2DC17971-0E92-DD68-F799-807C4E376A28}"/>
          </ac:picMkLst>
        </pc:picChg>
        <pc:cxnChg chg="mod">
          <ac:chgData name="Alexis Kinzelin" userId="e9f19f77-3c43-45b4-aa40-e880244cb77c" providerId="ADAL" clId="{6FBAEA7B-492C-4A94-BCAB-9DB737CA705B}" dt="2022-08-30T14:07:20.737" v="4198" actId="1035"/>
          <ac:cxnSpMkLst>
            <pc:docMk/>
            <pc:sldMk cId="1065247564" sldId="3454"/>
            <ac:cxnSpMk id="18" creationId="{332069C5-E559-0A8D-074C-02161220EF91}"/>
          </ac:cxnSpMkLst>
        </pc:cxnChg>
        <pc:cxnChg chg="mod">
          <ac:chgData name="Alexis Kinzelin" userId="e9f19f77-3c43-45b4-aa40-e880244cb77c" providerId="ADAL" clId="{6FBAEA7B-492C-4A94-BCAB-9DB737CA705B}" dt="2022-08-30T14:07:20.737" v="4198" actId="1035"/>
          <ac:cxnSpMkLst>
            <pc:docMk/>
            <pc:sldMk cId="1065247564" sldId="3454"/>
            <ac:cxnSpMk id="33" creationId="{272E590A-61D8-89B4-A5F8-C154D0DEC4E1}"/>
          </ac:cxnSpMkLst>
        </pc:cxnChg>
        <pc:cxnChg chg="mod">
          <ac:chgData name="Alexis Kinzelin" userId="e9f19f77-3c43-45b4-aa40-e880244cb77c" providerId="ADAL" clId="{6FBAEA7B-492C-4A94-BCAB-9DB737CA705B}" dt="2022-08-30T14:07:20.737" v="4198" actId="1035"/>
          <ac:cxnSpMkLst>
            <pc:docMk/>
            <pc:sldMk cId="1065247564" sldId="3454"/>
            <ac:cxnSpMk id="37" creationId="{2A99356D-13C2-D493-C076-FB8823132180}"/>
          </ac:cxnSpMkLst>
        </pc:cxnChg>
      </pc:sldChg>
      <pc:sldChg chg="add del setBg">
        <pc:chgData name="Alexis Kinzelin" userId="e9f19f77-3c43-45b4-aa40-e880244cb77c" providerId="ADAL" clId="{6FBAEA7B-492C-4A94-BCAB-9DB737CA705B}" dt="2022-08-30T12:30:29.622" v="3536"/>
        <pc:sldMkLst>
          <pc:docMk/>
          <pc:sldMk cId="2136488613" sldId="3454"/>
        </pc:sldMkLst>
      </pc:sldChg>
      <pc:sldChg chg="add del">
        <pc:chgData name="Alexis Kinzelin" userId="e9f19f77-3c43-45b4-aa40-e880244cb77c" providerId="ADAL" clId="{6FBAEA7B-492C-4A94-BCAB-9DB737CA705B}" dt="2022-08-30T14:08:18.407" v="4232" actId="47"/>
        <pc:sldMkLst>
          <pc:docMk/>
          <pc:sldMk cId="1494439003" sldId="3455"/>
        </pc:sldMkLst>
      </pc:sldChg>
      <pc:sldChg chg="add del setBg">
        <pc:chgData name="Alexis Kinzelin" userId="e9f19f77-3c43-45b4-aa40-e880244cb77c" providerId="ADAL" clId="{6FBAEA7B-492C-4A94-BCAB-9DB737CA705B}" dt="2022-08-30T12:31:34.795" v="3549"/>
        <pc:sldMkLst>
          <pc:docMk/>
          <pc:sldMk cId="3834425720" sldId="3455"/>
        </pc:sldMkLst>
      </pc:sldChg>
      <pc:sldChg chg="add del">
        <pc:chgData name="Alexis Kinzelin" userId="e9f19f77-3c43-45b4-aa40-e880244cb77c" providerId="ADAL" clId="{6FBAEA7B-492C-4A94-BCAB-9DB737CA705B}" dt="2022-08-30T13:34:15.032" v="3862" actId="47"/>
        <pc:sldMkLst>
          <pc:docMk/>
          <pc:sldMk cId="676532012" sldId="3456"/>
        </pc:sldMkLst>
      </pc:sldChg>
      <pc:sldChg chg="add del setBg">
        <pc:chgData name="Alexis Kinzelin" userId="e9f19f77-3c43-45b4-aa40-e880244cb77c" providerId="ADAL" clId="{6FBAEA7B-492C-4A94-BCAB-9DB737CA705B}" dt="2022-08-30T12:52:01.495" v="3691"/>
        <pc:sldMkLst>
          <pc:docMk/>
          <pc:sldMk cId="1002462833" sldId="3456"/>
        </pc:sldMkLst>
      </pc:sldChg>
      <pc:sldChg chg="addSp modSp add mod modAnim">
        <pc:chgData name="Alexis Kinzelin" userId="e9f19f77-3c43-45b4-aa40-e880244cb77c" providerId="ADAL" clId="{6FBAEA7B-492C-4A94-BCAB-9DB737CA705B}" dt="2022-08-30T14:07:43.068" v="4214" actId="1036"/>
        <pc:sldMkLst>
          <pc:docMk/>
          <pc:sldMk cId="413338744" sldId="3457"/>
        </pc:sldMkLst>
        <pc:spChg chg="mod">
          <ac:chgData name="Alexis Kinzelin" userId="e9f19f77-3c43-45b4-aa40-e880244cb77c" providerId="ADAL" clId="{6FBAEA7B-492C-4A94-BCAB-9DB737CA705B}" dt="2022-08-30T14:07:43.068" v="4214" actId="1036"/>
          <ac:spMkLst>
            <pc:docMk/>
            <pc:sldMk cId="413338744" sldId="3457"/>
            <ac:spMk id="3" creationId="{85DFC8E4-79D8-9E49-E47B-F472A146EDA1}"/>
          </ac:spMkLst>
        </pc:spChg>
        <pc:spChg chg="mod">
          <ac:chgData name="Alexis Kinzelin" userId="e9f19f77-3c43-45b4-aa40-e880244cb77c" providerId="ADAL" clId="{6FBAEA7B-492C-4A94-BCAB-9DB737CA705B}" dt="2022-08-30T14:07:43.068" v="4214" actId="1036"/>
          <ac:spMkLst>
            <pc:docMk/>
            <pc:sldMk cId="413338744" sldId="3457"/>
            <ac:spMk id="4" creationId="{EBC83899-73F3-291C-B9D8-56F898DA1023}"/>
          </ac:spMkLst>
        </pc:spChg>
        <pc:spChg chg="mod">
          <ac:chgData name="Alexis Kinzelin" userId="e9f19f77-3c43-45b4-aa40-e880244cb77c" providerId="ADAL" clId="{6FBAEA7B-492C-4A94-BCAB-9DB737CA705B}" dt="2022-08-30T14:07:43.068" v="4214" actId="1036"/>
          <ac:spMkLst>
            <pc:docMk/>
            <pc:sldMk cId="413338744" sldId="3457"/>
            <ac:spMk id="5" creationId="{B6132FF9-46C0-1F05-B1AE-42B9DB4E70EA}"/>
          </ac:spMkLst>
        </pc:spChg>
        <pc:spChg chg="mod">
          <ac:chgData name="Alexis Kinzelin" userId="e9f19f77-3c43-45b4-aa40-e880244cb77c" providerId="ADAL" clId="{6FBAEA7B-492C-4A94-BCAB-9DB737CA705B}" dt="2022-08-30T14:07:43.068" v="4214" actId="1036"/>
          <ac:spMkLst>
            <pc:docMk/>
            <pc:sldMk cId="413338744" sldId="3457"/>
            <ac:spMk id="6" creationId="{F6CC05B5-1A5E-C70E-B72C-739E508E22F2}"/>
          </ac:spMkLst>
        </pc:spChg>
        <pc:spChg chg="add mod">
          <ac:chgData name="Alexis Kinzelin" userId="e9f19f77-3c43-45b4-aa40-e880244cb77c" providerId="ADAL" clId="{6FBAEA7B-492C-4A94-BCAB-9DB737CA705B}" dt="2022-08-30T14:07:43.068" v="4214" actId="1036"/>
          <ac:spMkLst>
            <pc:docMk/>
            <pc:sldMk cId="413338744" sldId="3457"/>
            <ac:spMk id="7" creationId="{1CACCCC1-6F5A-EA50-E84D-03D26BEB36E9}"/>
          </ac:spMkLst>
        </pc:spChg>
        <pc:spChg chg="mod">
          <ac:chgData name="Alexis Kinzelin" userId="e9f19f77-3c43-45b4-aa40-e880244cb77c" providerId="ADAL" clId="{6FBAEA7B-492C-4A94-BCAB-9DB737CA705B}" dt="2022-08-30T14:07:43.068" v="4214" actId="1036"/>
          <ac:spMkLst>
            <pc:docMk/>
            <pc:sldMk cId="413338744" sldId="3457"/>
            <ac:spMk id="9" creationId="{8461B36C-FA93-A86A-03D9-5CAD75776B9C}"/>
          </ac:spMkLst>
        </pc:spChg>
        <pc:spChg chg="mod">
          <ac:chgData name="Alexis Kinzelin" userId="e9f19f77-3c43-45b4-aa40-e880244cb77c" providerId="ADAL" clId="{6FBAEA7B-492C-4A94-BCAB-9DB737CA705B}" dt="2022-08-30T14:07:43.068" v="4214" actId="1036"/>
          <ac:spMkLst>
            <pc:docMk/>
            <pc:sldMk cId="413338744" sldId="3457"/>
            <ac:spMk id="10" creationId="{648B9AD7-3395-C0F2-3CCA-B2142BE356B0}"/>
          </ac:spMkLst>
        </pc:spChg>
        <pc:spChg chg="mod">
          <ac:chgData name="Alexis Kinzelin" userId="e9f19f77-3c43-45b4-aa40-e880244cb77c" providerId="ADAL" clId="{6FBAEA7B-492C-4A94-BCAB-9DB737CA705B}" dt="2022-08-30T14:07:43.068" v="4214" actId="1036"/>
          <ac:spMkLst>
            <pc:docMk/>
            <pc:sldMk cId="413338744" sldId="3457"/>
            <ac:spMk id="12" creationId="{EC37FC8C-9440-2FCE-B9AE-43ED55EFEFBE}"/>
          </ac:spMkLst>
        </pc:spChg>
        <pc:spChg chg="mod">
          <ac:chgData name="Alexis Kinzelin" userId="e9f19f77-3c43-45b4-aa40-e880244cb77c" providerId="ADAL" clId="{6FBAEA7B-492C-4A94-BCAB-9DB737CA705B}" dt="2022-08-30T14:07:43.068" v="4214" actId="1036"/>
          <ac:spMkLst>
            <pc:docMk/>
            <pc:sldMk cId="413338744" sldId="3457"/>
            <ac:spMk id="45" creationId="{4853B9C7-2F4D-3191-28E4-E184F567AF4C}"/>
          </ac:spMkLst>
        </pc:spChg>
        <pc:spChg chg="mod">
          <ac:chgData name="Alexis Kinzelin" userId="e9f19f77-3c43-45b4-aa40-e880244cb77c" providerId="ADAL" clId="{6FBAEA7B-492C-4A94-BCAB-9DB737CA705B}" dt="2022-08-30T14:07:43.068" v="4214" actId="1036"/>
          <ac:spMkLst>
            <pc:docMk/>
            <pc:sldMk cId="413338744" sldId="3457"/>
            <ac:spMk id="47" creationId="{56C5240F-330B-EFDB-AF46-91F4D77301CB}"/>
          </ac:spMkLst>
        </pc:spChg>
        <pc:spChg chg="mod">
          <ac:chgData name="Alexis Kinzelin" userId="e9f19f77-3c43-45b4-aa40-e880244cb77c" providerId="ADAL" clId="{6FBAEA7B-492C-4A94-BCAB-9DB737CA705B}" dt="2022-08-30T14:07:43.068" v="4214" actId="1036"/>
          <ac:spMkLst>
            <pc:docMk/>
            <pc:sldMk cId="413338744" sldId="3457"/>
            <ac:spMk id="48" creationId="{E2E6A449-6678-2424-A1C7-23E6BB338757}"/>
          </ac:spMkLst>
        </pc:spChg>
        <pc:spChg chg="mod">
          <ac:chgData name="Alexis Kinzelin" userId="e9f19f77-3c43-45b4-aa40-e880244cb77c" providerId="ADAL" clId="{6FBAEA7B-492C-4A94-BCAB-9DB737CA705B}" dt="2022-08-30T14:07:43.068" v="4214" actId="1036"/>
          <ac:spMkLst>
            <pc:docMk/>
            <pc:sldMk cId="413338744" sldId="3457"/>
            <ac:spMk id="49" creationId="{31E6FE1A-2C0F-E2F9-FCA3-BDD3B9E84AD8}"/>
          </ac:spMkLst>
        </pc:spChg>
        <pc:spChg chg="mod">
          <ac:chgData name="Alexis Kinzelin" userId="e9f19f77-3c43-45b4-aa40-e880244cb77c" providerId="ADAL" clId="{6FBAEA7B-492C-4A94-BCAB-9DB737CA705B}" dt="2022-08-30T14:07:43.068" v="4214" actId="1036"/>
          <ac:spMkLst>
            <pc:docMk/>
            <pc:sldMk cId="413338744" sldId="3457"/>
            <ac:spMk id="50" creationId="{32514EDF-9162-9BDC-594E-E340FA9AAB6D}"/>
          </ac:spMkLst>
        </pc:spChg>
        <pc:spChg chg="add mod">
          <ac:chgData name="Alexis Kinzelin" userId="e9f19f77-3c43-45b4-aa40-e880244cb77c" providerId="ADAL" clId="{6FBAEA7B-492C-4A94-BCAB-9DB737CA705B}" dt="2022-08-30T14:07:43.068" v="4214" actId="1036"/>
          <ac:spMkLst>
            <pc:docMk/>
            <pc:sldMk cId="413338744" sldId="3457"/>
            <ac:spMk id="52" creationId="{4D2766B6-4213-2EBA-B575-AF254F8DD7F9}"/>
          </ac:spMkLst>
        </pc:spChg>
        <pc:spChg chg="mod">
          <ac:chgData name="Alexis Kinzelin" userId="e9f19f77-3c43-45b4-aa40-e880244cb77c" providerId="ADAL" clId="{6FBAEA7B-492C-4A94-BCAB-9DB737CA705B}" dt="2022-08-30T14:07:43.068" v="4214" actId="1036"/>
          <ac:spMkLst>
            <pc:docMk/>
            <pc:sldMk cId="413338744" sldId="3457"/>
            <ac:spMk id="57" creationId="{F4A5AA31-FF09-3B2B-7F5A-7968A0C66466}"/>
          </ac:spMkLst>
        </pc:spChg>
        <pc:spChg chg="add mod">
          <ac:chgData name="Alexis Kinzelin" userId="e9f19f77-3c43-45b4-aa40-e880244cb77c" providerId="ADAL" clId="{6FBAEA7B-492C-4A94-BCAB-9DB737CA705B}" dt="2022-08-30T14:07:43.068" v="4214" actId="1036"/>
          <ac:spMkLst>
            <pc:docMk/>
            <pc:sldMk cId="413338744" sldId="3457"/>
            <ac:spMk id="60" creationId="{F34D2B83-033D-75C9-54E4-F589FC6E9C23}"/>
          </ac:spMkLst>
        </pc:spChg>
        <pc:spChg chg="add mod">
          <ac:chgData name="Alexis Kinzelin" userId="e9f19f77-3c43-45b4-aa40-e880244cb77c" providerId="ADAL" clId="{6FBAEA7B-492C-4A94-BCAB-9DB737CA705B}" dt="2022-08-30T14:07:43.068" v="4214" actId="1036"/>
          <ac:spMkLst>
            <pc:docMk/>
            <pc:sldMk cId="413338744" sldId="3457"/>
            <ac:spMk id="62" creationId="{48309ABE-D3AA-6229-A99C-07EBBA9EC37F}"/>
          </ac:spMkLst>
        </pc:spChg>
        <pc:spChg chg="mod">
          <ac:chgData name="Alexis Kinzelin" userId="e9f19f77-3c43-45b4-aa40-e880244cb77c" providerId="ADAL" clId="{6FBAEA7B-492C-4A94-BCAB-9DB737CA705B}" dt="2022-08-30T14:07:43.068" v="4214" actId="1036"/>
          <ac:spMkLst>
            <pc:docMk/>
            <pc:sldMk cId="413338744" sldId="3457"/>
            <ac:spMk id="63" creationId="{A6AC329A-15D4-75AC-E5A6-F015AADE0C24}"/>
          </ac:spMkLst>
        </pc:spChg>
        <pc:spChg chg="mod">
          <ac:chgData name="Alexis Kinzelin" userId="e9f19f77-3c43-45b4-aa40-e880244cb77c" providerId="ADAL" clId="{6FBAEA7B-492C-4A94-BCAB-9DB737CA705B}" dt="2022-08-30T14:07:43.068" v="4214" actId="1036"/>
          <ac:spMkLst>
            <pc:docMk/>
            <pc:sldMk cId="413338744" sldId="3457"/>
            <ac:spMk id="64" creationId="{6E1FE901-0755-CCF3-B312-D141C57516F1}"/>
          </ac:spMkLst>
        </pc:spChg>
        <pc:spChg chg="add mod">
          <ac:chgData name="Alexis Kinzelin" userId="e9f19f77-3c43-45b4-aa40-e880244cb77c" providerId="ADAL" clId="{6FBAEA7B-492C-4A94-BCAB-9DB737CA705B}" dt="2022-08-30T14:07:43.068" v="4214" actId="1036"/>
          <ac:spMkLst>
            <pc:docMk/>
            <pc:sldMk cId="413338744" sldId="3457"/>
            <ac:spMk id="66" creationId="{D13BD353-D2D2-9639-E9C2-938AF5E155BA}"/>
          </ac:spMkLst>
        </pc:spChg>
        <pc:spChg chg="mod">
          <ac:chgData name="Alexis Kinzelin" userId="e9f19f77-3c43-45b4-aa40-e880244cb77c" providerId="ADAL" clId="{6FBAEA7B-492C-4A94-BCAB-9DB737CA705B}" dt="2022-08-30T14:07:43.068" v="4214" actId="1036"/>
          <ac:spMkLst>
            <pc:docMk/>
            <pc:sldMk cId="413338744" sldId="3457"/>
            <ac:spMk id="83" creationId="{0AA09A05-19CD-651D-7A3C-F21C21E6E328}"/>
          </ac:spMkLst>
        </pc:spChg>
        <pc:grpChg chg="mod">
          <ac:chgData name="Alexis Kinzelin" userId="e9f19f77-3c43-45b4-aa40-e880244cb77c" providerId="ADAL" clId="{6FBAEA7B-492C-4A94-BCAB-9DB737CA705B}" dt="2022-08-30T14:07:43.068" v="4214" actId="1036"/>
          <ac:grpSpMkLst>
            <pc:docMk/>
            <pc:sldMk cId="413338744" sldId="3457"/>
            <ac:grpSpMk id="22" creationId="{F19A0A18-6F35-D7A2-51A2-0FE6EAA26799}"/>
          </ac:grpSpMkLst>
        </pc:grpChg>
        <pc:grpChg chg="mod">
          <ac:chgData name="Alexis Kinzelin" userId="e9f19f77-3c43-45b4-aa40-e880244cb77c" providerId="ADAL" clId="{6FBAEA7B-492C-4A94-BCAB-9DB737CA705B}" dt="2022-08-30T14:07:43.068" v="4214" actId="1036"/>
          <ac:grpSpMkLst>
            <pc:docMk/>
            <pc:sldMk cId="413338744" sldId="3457"/>
            <ac:grpSpMk id="36" creationId="{5A2E855E-B994-11AA-D8D0-0A0B47B755FA}"/>
          </ac:grpSpMkLst>
        </pc:grpChg>
        <pc:grpChg chg="mod">
          <ac:chgData name="Alexis Kinzelin" userId="e9f19f77-3c43-45b4-aa40-e880244cb77c" providerId="ADAL" clId="{6FBAEA7B-492C-4A94-BCAB-9DB737CA705B}" dt="2022-08-30T14:07:43.068" v="4214" actId="1036"/>
          <ac:grpSpMkLst>
            <pc:docMk/>
            <pc:sldMk cId="413338744" sldId="3457"/>
            <ac:grpSpMk id="46" creationId="{844C015F-1B60-1F99-34DD-825FEC6B2070}"/>
          </ac:grpSpMkLst>
        </pc:grpChg>
        <pc:picChg chg="mod">
          <ac:chgData name="Alexis Kinzelin" userId="e9f19f77-3c43-45b4-aa40-e880244cb77c" providerId="ADAL" clId="{6FBAEA7B-492C-4A94-BCAB-9DB737CA705B}" dt="2022-08-30T14:07:43.068" v="4214" actId="1036"/>
          <ac:picMkLst>
            <pc:docMk/>
            <pc:sldMk cId="413338744" sldId="3457"/>
            <ac:picMk id="8" creationId="{9CC4B1D1-7752-4A61-3D9F-7D10CCCD4828}"/>
          </ac:picMkLst>
        </pc:picChg>
        <pc:picChg chg="add mod">
          <ac:chgData name="Alexis Kinzelin" userId="e9f19f77-3c43-45b4-aa40-e880244cb77c" providerId="ADAL" clId="{6FBAEA7B-492C-4A94-BCAB-9DB737CA705B}" dt="2022-08-30T14:07:43.068" v="4214" actId="1036"/>
          <ac:picMkLst>
            <pc:docMk/>
            <pc:sldMk cId="413338744" sldId="3457"/>
            <ac:picMk id="15" creationId="{56426076-0EA7-134E-D7B6-AD10FE76079D}"/>
          </ac:picMkLst>
        </pc:picChg>
        <pc:picChg chg="mod">
          <ac:chgData name="Alexis Kinzelin" userId="e9f19f77-3c43-45b4-aa40-e880244cb77c" providerId="ADAL" clId="{6FBAEA7B-492C-4A94-BCAB-9DB737CA705B}" dt="2022-08-30T14:07:43.068" v="4214" actId="1036"/>
          <ac:picMkLst>
            <pc:docMk/>
            <pc:sldMk cId="413338744" sldId="3457"/>
            <ac:picMk id="17" creationId="{2B6782DB-6731-E47B-6155-E320C2BFD2F3}"/>
          </ac:picMkLst>
        </pc:picChg>
        <pc:picChg chg="mod">
          <ac:chgData name="Alexis Kinzelin" userId="e9f19f77-3c43-45b4-aa40-e880244cb77c" providerId="ADAL" clId="{6FBAEA7B-492C-4A94-BCAB-9DB737CA705B}" dt="2022-08-30T14:07:43.068" v="4214" actId="1036"/>
          <ac:picMkLst>
            <pc:docMk/>
            <pc:sldMk cId="413338744" sldId="3457"/>
            <ac:picMk id="21" creationId="{D541EE9F-B049-FEFA-A2E4-8F0282F6EA7D}"/>
          </ac:picMkLst>
        </pc:picChg>
        <pc:picChg chg="mod">
          <ac:chgData name="Alexis Kinzelin" userId="e9f19f77-3c43-45b4-aa40-e880244cb77c" providerId="ADAL" clId="{6FBAEA7B-492C-4A94-BCAB-9DB737CA705B}" dt="2022-08-30T14:07:43.068" v="4214" actId="1036"/>
          <ac:picMkLst>
            <pc:docMk/>
            <pc:sldMk cId="413338744" sldId="3457"/>
            <ac:picMk id="23" creationId="{E1A696C5-ABB5-74B2-54A9-30B1CE1A936F}"/>
          </ac:picMkLst>
        </pc:picChg>
        <pc:picChg chg="mod">
          <ac:chgData name="Alexis Kinzelin" userId="e9f19f77-3c43-45b4-aa40-e880244cb77c" providerId="ADAL" clId="{6FBAEA7B-492C-4A94-BCAB-9DB737CA705B}" dt="2022-08-30T14:07:43.068" v="4214" actId="1036"/>
          <ac:picMkLst>
            <pc:docMk/>
            <pc:sldMk cId="413338744" sldId="3457"/>
            <ac:picMk id="25" creationId="{0AFD357A-9C81-3310-70C6-402B00E280C5}"/>
          </ac:picMkLst>
        </pc:picChg>
        <pc:picChg chg="mod">
          <ac:chgData name="Alexis Kinzelin" userId="e9f19f77-3c43-45b4-aa40-e880244cb77c" providerId="ADAL" clId="{6FBAEA7B-492C-4A94-BCAB-9DB737CA705B}" dt="2022-08-30T14:07:43.068" v="4214" actId="1036"/>
          <ac:picMkLst>
            <pc:docMk/>
            <pc:sldMk cId="413338744" sldId="3457"/>
            <ac:picMk id="29" creationId="{19B42831-CACD-05C7-32F3-10FBEB4ED41F}"/>
          </ac:picMkLst>
        </pc:picChg>
        <pc:picChg chg="mod">
          <ac:chgData name="Alexis Kinzelin" userId="e9f19f77-3c43-45b4-aa40-e880244cb77c" providerId="ADAL" clId="{6FBAEA7B-492C-4A94-BCAB-9DB737CA705B}" dt="2022-08-30T14:07:43.068" v="4214" actId="1036"/>
          <ac:picMkLst>
            <pc:docMk/>
            <pc:sldMk cId="413338744" sldId="3457"/>
            <ac:picMk id="34" creationId="{CC3E77B6-950A-082F-FB17-BEC96AC3E9C3}"/>
          </ac:picMkLst>
        </pc:picChg>
        <pc:picChg chg="mod">
          <ac:chgData name="Alexis Kinzelin" userId="e9f19f77-3c43-45b4-aa40-e880244cb77c" providerId="ADAL" clId="{6FBAEA7B-492C-4A94-BCAB-9DB737CA705B}" dt="2022-08-30T14:07:43.068" v="4214" actId="1036"/>
          <ac:picMkLst>
            <pc:docMk/>
            <pc:sldMk cId="413338744" sldId="3457"/>
            <ac:picMk id="53" creationId="{F316FA39-3A5B-6A60-8350-106098195FE1}"/>
          </ac:picMkLst>
        </pc:picChg>
        <pc:picChg chg="mod">
          <ac:chgData name="Alexis Kinzelin" userId="e9f19f77-3c43-45b4-aa40-e880244cb77c" providerId="ADAL" clId="{6FBAEA7B-492C-4A94-BCAB-9DB737CA705B}" dt="2022-08-30T14:07:43.068" v="4214" actId="1036"/>
          <ac:picMkLst>
            <pc:docMk/>
            <pc:sldMk cId="413338744" sldId="3457"/>
            <ac:picMk id="80" creationId="{A45D74F8-8C01-053F-FA76-F45E74330FFD}"/>
          </ac:picMkLst>
        </pc:picChg>
        <pc:picChg chg="mod">
          <ac:chgData name="Alexis Kinzelin" userId="e9f19f77-3c43-45b4-aa40-e880244cb77c" providerId="ADAL" clId="{6FBAEA7B-492C-4A94-BCAB-9DB737CA705B}" dt="2022-08-30T14:07:43.068" v="4214" actId="1036"/>
          <ac:picMkLst>
            <pc:docMk/>
            <pc:sldMk cId="413338744" sldId="3457"/>
            <ac:picMk id="91" creationId="{2DC17971-0E92-DD68-F799-807C4E376A28}"/>
          </ac:picMkLst>
        </pc:picChg>
        <pc:cxnChg chg="mod">
          <ac:chgData name="Alexis Kinzelin" userId="e9f19f77-3c43-45b4-aa40-e880244cb77c" providerId="ADAL" clId="{6FBAEA7B-492C-4A94-BCAB-9DB737CA705B}" dt="2022-08-30T14:07:43.068" v="4214" actId="1036"/>
          <ac:cxnSpMkLst>
            <pc:docMk/>
            <pc:sldMk cId="413338744" sldId="3457"/>
            <ac:cxnSpMk id="37" creationId="{2A99356D-13C2-D493-C076-FB8823132180}"/>
          </ac:cxnSpMkLst>
        </pc:cxnChg>
        <pc:cxnChg chg="add mod">
          <ac:chgData name="Alexis Kinzelin" userId="e9f19f77-3c43-45b4-aa40-e880244cb77c" providerId="ADAL" clId="{6FBAEA7B-492C-4A94-BCAB-9DB737CA705B}" dt="2022-08-30T14:07:43.068" v="4214" actId="1036"/>
          <ac:cxnSpMkLst>
            <pc:docMk/>
            <pc:sldMk cId="413338744" sldId="3457"/>
            <ac:cxnSpMk id="51" creationId="{EFD9C36C-3A46-1B3F-E06B-80F8C1D041F7}"/>
          </ac:cxnSpMkLst>
        </pc:cxnChg>
        <pc:cxnChg chg="add mod">
          <ac:chgData name="Alexis Kinzelin" userId="e9f19f77-3c43-45b4-aa40-e880244cb77c" providerId="ADAL" clId="{6FBAEA7B-492C-4A94-BCAB-9DB737CA705B}" dt="2022-08-30T14:07:43.068" v="4214" actId="1036"/>
          <ac:cxnSpMkLst>
            <pc:docMk/>
            <pc:sldMk cId="413338744" sldId="3457"/>
            <ac:cxnSpMk id="55" creationId="{9286D032-9E1D-8D9C-34FB-93F46C305F3D}"/>
          </ac:cxnSpMkLst>
        </pc:cxnChg>
      </pc:sldChg>
      <pc:sldChg chg="add del setBg">
        <pc:chgData name="Alexis Kinzelin" userId="e9f19f77-3c43-45b4-aa40-e880244cb77c" providerId="ADAL" clId="{6FBAEA7B-492C-4A94-BCAB-9DB737CA705B}" dt="2022-08-30T12:56:23.931" v="3741"/>
        <pc:sldMkLst>
          <pc:docMk/>
          <pc:sldMk cId="2992493378" sldId="3457"/>
        </pc:sldMkLst>
      </pc:sldChg>
      <pc:sldChg chg="add del setBg">
        <pc:chgData name="Alexis Kinzelin" userId="e9f19f77-3c43-45b4-aa40-e880244cb77c" providerId="ADAL" clId="{6FBAEA7B-492C-4A94-BCAB-9DB737CA705B}" dt="2022-08-30T13:34:30.027" v="3864"/>
        <pc:sldMkLst>
          <pc:docMk/>
          <pc:sldMk cId="1832286842" sldId="3458"/>
        </pc:sldMkLst>
      </pc:sldChg>
      <pc:sldChg chg="addSp delSp modSp add mod delAnim modAnim">
        <pc:chgData name="Alexis Kinzelin" userId="e9f19f77-3c43-45b4-aa40-e880244cb77c" providerId="ADAL" clId="{6FBAEA7B-492C-4A94-BCAB-9DB737CA705B}" dt="2022-08-30T14:15:10.114" v="4394" actId="20577"/>
        <pc:sldMkLst>
          <pc:docMk/>
          <pc:sldMk cId="3406873373" sldId="3458"/>
        </pc:sldMkLst>
        <pc:spChg chg="mod">
          <ac:chgData name="Alexis Kinzelin" userId="e9f19f77-3c43-45b4-aa40-e880244cb77c" providerId="ADAL" clId="{6FBAEA7B-492C-4A94-BCAB-9DB737CA705B}" dt="2022-08-30T14:08:08.095" v="4230" actId="1036"/>
          <ac:spMkLst>
            <pc:docMk/>
            <pc:sldMk cId="3406873373" sldId="3458"/>
            <ac:spMk id="3" creationId="{85DFC8E4-79D8-9E49-E47B-F472A146EDA1}"/>
          </ac:spMkLst>
        </pc:spChg>
        <pc:spChg chg="mod">
          <ac:chgData name="Alexis Kinzelin" userId="e9f19f77-3c43-45b4-aa40-e880244cb77c" providerId="ADAL" clId="{6FBAEA7B-492C-4A94-BCAB-9DB737CA705B}" dt="2022-08-30T14:08:08.095" v="4230" actId="1036"/>
          <ac:spMkLst>
            <pc:docMk/>
            <pc:sldMk cId="3406873373" sldId="3458"/>
            <ac:spMk id="4" creationId="{EBC83899-73F3-291C-B9D8-56F898DA1023}"/>
          </ac:spMkLst>
        </pc:spChg>
        <pc:spChg chg="mod">
          <ac:chgData name="Alexis Kinzelin" userId="e9f19f77-3c43-45b4-aa40-e880244cb77c" providerId="ADAL" clId="{6FBAEA7B-492C-4A94-BCAB-9DB737CA705B}" dt="2022-08-30T14:08:08.095" v="4230" actId="1036"/>
          <ac:spMkLst>
            <pc:docMk/>
            <pc:sldMk cId="3406873373" sldId="3458"/>
            <ac:spMk id="5" creationId="{B6132FF9-46C0-1F05-B1AE-42B9DB4E70EA}"/>
          </ac:spMkLst>
        </pc:spChg>
        <pc:spChg chg="mod">
          <ac:chgData name="Alexis Kinzelin" userId="e9f19f77-3c43-45b4-aa40-e880244cb77c" providerId="ADAL" clId="{6FBAEA7B-492C-4A94-BCAB-9DB737CA705B}" dt="2022-08-30T14:08:08.095" v="4230" actId="1036"/>
          <ac:spMkLst>
            <pc:docMk/>
            <pc:sldMk cId="3406873373" sldId="3458"/>
            <ac:spMk id="6" creationId="{F6CC05B5-1A5E-C70E-B72C-739E508E22F2}"/>
          </ac:spMkLst>
        </pc:spChg>
        <pc:spChg chg="mod">
          <ac:chgData name="Alexis Kinzelin" userId="e9f19f77-3c43-45b4-aa40-e880244cb77c" providerId="ADAL" clId="{6FBAEA7B-492C-4A94-BCAB-9DB737CA705B}" dt="2022-08-30T14:08:08.095" v="4230" actId="1036"/>
          <ac:spMkLst>
            <pc:docMk/>
            <pc:sldMk cId="3406873373" sldId="3458"/>
            <ac:spMk id="7" creationId="{1CACCCC1-6F5A-EA50-E84D-03D26BEB36E9}"/>
          </ac:spMkLst>
        </pc:spChg>
        <pc:spChg chg="mod">
          <ac:chgData name="Alexis Kinzelin" userId="e9f19f77-3c43-45b4-aa40-e880244cb77c" providerId="ADAL" clId="{6FBAEA7B-492C-4A94-BCAB-9DB737CA705B}" dt="2022-08-30T14:08:08.095" v="4230" actId="1036"/>
          <ac:spMkLst>
            <pc:docMk/>
            <pc:sldMk cId="3406873373" sldId="3458"/>
            <ac:spMk id="9" creationId="{8461B36C-FA93-A86A-03D9-5CAD75776B9C}"/>
          </ac:spMkLst>
        </pc:spChg>
        <pc:spChg chg="mod">
          <ac:chgData name="Alexis Kinzelin" userId="e9f19f77-3c43-45b4-aa40-e880244cb77c" providerId="ADAL" clId="{6FBAEA7B-492C-4A94-BCAB-9DB737CA705B}" dt="2022-08-30T14:08:08.095" v="4230" actId="1036"/>
          <ac:spMkLst>
            <pc:docMk/>
            <pc:sldMk cId="3406873373" sldId="3458"/>
            <ac:spMk id="10" creationId="{648B9AD7-3395-C0F2-3CCA-B2142BE356B0}"/>
          </ac:spMkLst>
        </pc:spChg>
        <pc:spChg chg="mod">
          <ac:chgData name="Alexis Kinzelin" userId="e9f19f77-3c43-45b4-aa40-e880244cb77c" providerId="ADAL" clId="{6FBAEA7B-492C-4A94-BCAB-9DB737CA705B}" dt="2022-08-30T14:08:08.095" v="4230" actId="1036"/>
          <ac:spMkLst>
            <pc:docMk/>
            <pc:sldMk cId="3406873373" sldId="3458"/>
            <ac:spMk id="12" creationId="{EC37FC8C-9440-2FCE-B9AE-43ED55EFEFBE}"/>
          </ac:spMkLst>
        </pc:spChg>
        <pc:spChg chg="add mod ord topLvl">
          <ac:chgData name="Alexis Kinzelin" userId="e9f19f77-3c43-45b4-aa40-e880244cb77c" providerId="ADAL" clId="{6FBAEA7B-492C-4A94-BCAB-9DB737CA705B}" dt="2022-08-30T13:44:47.169" v="3986" actId="21"/>
          <ac:spMkLst>
            <pc:docMk/>
            <pc:sldMk cId="3406873373" sldId="3458"/>
            <ac:spMk id="13" creationId="{87193B23-288F-B2F5-40AE-896C9BFB8C95}"/>
          </ac:spMkLst>
        </pc:spChg>
        <pc:spChg chg="mod topLvl">
          <ac:chgData name="Alexis Kinzelin" userId="e9f19f77-3c43-45b4-aa40-e880244cb77c" providerId="ADAL" clId="{6FBAEA7B-492C-4A94-BCAB-9DB737CA705B}" dt="2022-08-30T13:43:14.415" v="3966" actId="1037"/>
          <ac:spMkLst>
            <pc:docMk/>
            <pc:sldMk cId="3406873373" sldId="3458"/>
            <ac:spMk id="20" creationId="{AF4C6A6F-5E67-7B54-7F93-DDC9910F0484}"/>
          </ac:spMkLst>
        </pc:spChg>
        <pc:spChg chg="mod">
          <ac:chgData name="Alexis Kinzelin" userId="e9f19f77-3c43-45b4-aa40-e880244cb77c" providerId="ADAL" clId="{6FBAEA7B-492C-4A94-BCAB-9DB737CA705B}" dt="2022-08-30T14:00:15.332" v="4118" actId="1076"/>
          <ac:spMkLst>
            <pc:docMk/>
            <pc:sldMk cId="3406873373" sldId="3458"/>
            <ac:spMk id="35" creationId="{EF45F6DE-A674-9F8C-E11E-12DB9FD105FD}"/>
          </ac:spMkLst>
        </pc:spChg>
        <pc:spChg chg="mod">
          <ac:chgData name="Alexis Kinzelin" userId="e9f19f77-3c43-45b4-aa40-e880244cb77c" providerId="ADAL" clId="{6FBAEA7B-492C-4A94-BCAB-9DB737CA705B}" dt="2022-08-30T14:08:08.095" v="4230" actId="1036"/>
          <ac:spMkLst>
            <pc:docMk/>
            <pc:sldMk cId="3406873373" sldId="3458"/>
            <ac:spMk id="45" creationId="{4853B9C7-2F4D-3191-28E4-E184F567AF4C}"/>
          </ac:spMkLst>
        </pc:spChg>
        <pc:spChg chg="mod">
          <ac:chgData name="Alexis Kinzelin" userId="e9f19f77-3c43-45b4-aa40-e880244cb77c" providerId="ADAL" clId="{6FBAEA7B-492C-4A94-BCAB-9DB737CA705B}" dt="2022-08-30T14:08:08.095" v="4230" actId="1036"/>
          <ac:spMkLst>
            <pc:docMk/>
            <pc:sldMk cId="3406873373" sldId="3458"/>
            <ac:spMk id="47" creationId="{56C5240F-330B-EFDB-AF46-91F4D77301CB}"/>
          </ac:spMkLst>
        </pc:spChg>
        <pc:spChg chg="del">
          <ac:chgData name="Alexis Kinzelin" userId="e9f19f77-3c43-45b4-aa40-e880244cb77c" providerId="ADAL" clId="{6FBAEA7B-492C-4A94-BCAB-9DB737CA705B}" dt="2022-08-30T13:34:59.500" v="3869" actId="478"/>
          <ac:spMkLst>
            <pc:docMk/>
            <pc:sldMk cId="3406873373" sldId="3458"/>
            <ac:spMk id="48" creationId="{E2E6A449-6678-2424-A1C7-23E6BB338757}"/>
          </ac:spMkLst>
        </pc:spChg>
        <pc:spChg chg="mod">
          <ac:chgData name="Alexis Kinzelin" userId="e9f19f77-3c43-45b4-aa40-e880244cb77c" providerId="ADAL" clId="{6FBAEA7B-492C-4A94-BCAB-9DB737CA705B}" dt="2022-08-30T14:14:03.366" v="4365" actId="14100"/>
          <ac:spMkLst>
            <pc:docMk/>
            <pc:sldMk cId="3406873373" sldId="3458"/>
            <ac:spMk id="49" creationId="{31E6FE1A-2C0F-E2F9-FCA3-BDD3B9E84AD8}"/>
          </ac:spMkLst>
        </pc:spChg>
        <pc:spChg chg="mod">
          <ac:chgData name="Alexis Kinzelin" userId="e9f19f77-3c43-45b4-aa40-e880244cb77c" providerId="ADAL" clId="{6FBAEA7B-492C-4A94-BCAB-9DB737CA705B}" dt="2022-08-30T14:13:13.107" v="4329" actId="1035"/>
          <ac:spMkLst>
            <pc:docMk/>
            <pc:sldMk cId="3406873373" sldId="3458"/>
            <ac:spMk id="50" creationId="{32514EDF-9162-9BDC-594E-E340FA9AAB6D}"/>
          </ac:spMkLst>
        </pc:spChg>
        <pc:spChg chg="mod">
          <ac:chgData name="Alexis Kinzelin" userId="e9f19f77-3c43-45b4-aa40-e880244cb77c" providerId="ADAL" clId="{6FBAEA7B-492C-4A94-BCAB-9DB737CA705B}" dt="2022-08-30T14:15:10.114" v="4394" actId="20577"/>
          <ac:spMkLst>
            <pc:docMk/>
            <pc:sldMk cId="3406873373" sldId="3458"/>
            <ac:spMk id="52" creationId="{4D2766B6-4213-2EBA-B575-AF254F8DD7F9}"/>
          </ac:spMkLst>
        </pc:spChg>
        <pc:spChg chg="add mod topLvl">
          <ac:chgData name="Alexis Kinzelin" userId="e9f19f77-3c43-45b4-aa40-e880244cb77c" providerId="ADAL" clId="{6FBAEA7B-492C-4A94-BCAB-9DB737CA705B}" dt="2022-08-30T13:44:40.279" v="3985" actId="1037"/>
          <ac:spMkLst>
            <pc:docMk/>
            <pc:sldMk cId="3406873373" sldId="3458"/>
            <ac:spMk id="56" creationId="{D831173B-0CBF-3F9A-B2F1-93D4C87DC6BC}"/>
          </ac:spMkLst>
        </pc:spChg>
        <pc:spChg chg="mod">
          <ac:chgData name="Alexis Kinzelin" userId="e9f19f77-3c43-45b4-aa40-e880244cb77c" providerId="ADAL" clId="{6FBAEA7B-492C-4A94-BCAB-9DB737CA705B}" dt="2022-08-30T14:08:08.095" v="4230" actId="1036"/>
          <ac:spMkLst>
            <pc:docMk/>
            <pc:sldMk cId="3406873373" sldId="3458"/>
            <ac:spMk id="57" creationId="{F4A5AA31-FF09-3B2B-7F5A-7968A0C66466}"/>
          </ac:spMkLst>
        </pc:spChg>
        <pc:spChg chg="mod topLvl">
          <ac:chgData name="Alexis Kinzelin" userId="e9f19f77-3c43-45b4-aa40-e880244cb77c" providerId="ADAL" clId="{6FBAEA7B-492C-4A94-BCAB-9DB737CA705B}" dt="2022-08-30T13:42:49.639" v="3958" actId="1037"/>
          <ac:spMkLst>
            <pc:docMk/>
            <pc:sldMk cId="3406873373" sldId="3458"/>
            <ac:spMk id="58" creationId="{8A9851E8-89D7-475A-0DAE-6E6ABEF169F3}"/>
          </ac:spMkLst>
        </pc:spChg>
        <pc:spChg chg="del">
          <ac:chgData name="Alexis Kinzelin" userId="e9f19f77-3c43-45b4-aa40-e880244cb77c" providerId="ADAL" clId="{6FBAEA7B-492C-4A94-BCAB-9DB737CA705B}" dt="2022-08-30T13:34:58.538" v="3868" actId="478"/>
          <ac:spMkLst>
            <pc:docMk/>
            <pc:sldMk cId="3406873373" sldId="3458"/>
            <ac:spMk id="60" creationId="{F34D2B83-033D-75C9-54E4-F589FC6E9C23}"/>
          </ac:spMkLst>
        </pc:spChg>
        <pc:spChg chg="mod">
          <ac:chgData name="Alexis Kinzelin" userId="e9f19f77-3c43-45b4-aa40-e880244cb77c" providerId="ADAL" clId="{6FBAEA7B-492C-4A94-BCAB-9DB737CA705B}" dt="2022-08-30T14:08:08.095" v="4230" actId="1036"/>
          <ac:spMkLst>
            <pc:docMk/>
            <pc:sldMk cId="3406873373" sldId="3458"/>
            <ac:spMk id="62" creationId="{48309ABE-D3AA-6229-A99C-07EBBA9EC37F}"/>
          </ac:spMkLst>
        </pc:spChg>
        <pc:spChg chg="mod">
          <ac:chgData name="Alexis Kinzelin" userId="e9f19f77-3c43-45b4-aa40-e880244cb77c" providerId="ADAL" clId="{6FBAEA7B-492C-4A94-BCAB-9DB737CA705B}" dt="2022-08-30T14:08:08.095" v="4230" actId="1036"/>
          <ac:spMkLst>
            <pc:docMk/>
            <pc:sldMk cId="3406873373" sldId="3458"/>
            <ac:spMk id="63" creationId="{A6AC329A-15D4-75AC-E5A6-F015AADE0C24}"/>
          </ac:spMkLst>
        </pc:spChg>
        <pc:spChg chg="mod">
          <ac:chgData name="Alexis Kinzelin" userId="e9f19f77-3c43-45b4-aa40-e880244cb77c" providerId="ADAL" clId="{6FBAEA7B-492C-4A94-BCAB-9DB737CA705B}" dt="2022-08-30T14:08:08.095" v="4230" actId="1036"/>
          <ac:spMkLst>
            <pc:docMk/>
            <pc:sldMk cId="3406873373" sldId="3458"/>
            <ac:spMk id="64" creationId="{6E1FE901-0755-CCF3-B312-D141C57516F1}"/>
          </ac:spMkLst>
        </pc:spChg>
        <pc:spChg chg="add del mod">
          <ac:chgData name="Alexis Kinzelin" userId="e9f19f77-3c43-45b4-aa40-e880244cb77c" providerId="ADAL" clId="{6FBAEA7B-492C-4A94-BCAB-9DB737CA705B}" dt="2022-08-30T13:40:59.551" v="3915" actId="11529"/>
          <ac:spMkLst>
            <pc:docMk/>
            <pc:sldMk cId="3406873373" sldId="3458"/>
            <ac:spMk id="74" creationId="{ACAE5648-AAA4-B0D2-7109-7F28BD65A513}"/>
          </ac:spMkLst>
        </pc:spChg>
        <pc:spChg chg="add mod ord">
          <ac:chgData name="Alexis Kinzelin" userId="e9f19f77-3c43-45b4-aa40-e880244cb77c" providerId="ADAL" clId="{6FBAEA7B-492C-4A94-BCAB-9DB737CA705B}" dt="2022-08-30T13:44:23.364" v="3980" actId="167"/>
          <ac:spMkLst>
            <pc:docMk/>
            <pc:sldMk cId="3406873373" sldId="3458"/>
            <ac:spMk id="77" creationId="{789038FD-BAE0-7132-9895-CF2B4D6767D4}"/>
          </ac:spMkLst>
        </pc:spChg>
        <pc:spChg chg="add mod">
          <ac:chgData name="Alexis Kinzelin" userId="e9f19f77-3c43-45b4-aa40-e880244cb77c" providerId="ADAL" clId="{6FBAEA7B-492C-4A94-BCAB-9DB737CA705B}" dt="2022-08-30T14:02:00.070" v="4136" actId="1035"/>
          <ac:spMkLst>
            <pc:docMk/>
            <pc:sldMk cId="3406873373" sldId="3458"/>
            <ac:spMk id="78" creationId="{A8A3FE50-FA10-552D-FE35-758A9B7D3A4A}"/>
          </ac:spMkLst>
        </pc:spChg>
        <pc:spChg chg="mod">
          <ac:chgData name="Alexis Kinzelin" userId="e9f19f77-3c43-45b4-aa40-e880244cb77c" providerId="ADAL" clId="{6FBAEA7B-492C-4A94-BCAB-9DB737CA705B}" dt="2022-08-30T14:08:08.095" v="4230" actId="1036"/>
          <ac:spMkLst>
            <pc:docMk/>
            <pc:sldMk cId="3406873373" sldId="3458"/>
            <ac:spMk id="83" creationId="{0AA09A05-19CD-651D-7A3C-F21C21E6E328}"/>
          </ac:spMkLst>
        </pc:spChg>
        <pc:spChg chg="add mod topLvl">
          <ac:chgData name="Alexis Kinzelin" userId="e9f19f77-3c43-45b4-aa40-e880244cb77c" providerId="ADAL" clId="{6FBAEA7B-492C-4A94-BCAB-9DB737CA705B}" dt="2022-08-30T14:00:12.523" v="4116" actId="164"/>
          <ac:spMkLst>
            <pc:docMk/>
            <pc:sldMk cId="3406873373" sldId="3458"/>
            <ac:spMk id="88" creationId="{29E9AA79-4291-D1B4-F3D9-840DDC9593C2}"/>
          </ac:spMkLst>
        </pc:spChg>
        <pc:spChg chg="add mod topLvl">
          <ac:chgData name="Alexis Kinzelin" userId="e9f19f77-3c43-45b4-aa40-e880244cb77c" providerId="ADAL" clId="{6FBAEA7B-492C-4A94-BCAB-9DB737CA705B}" dt="2022-08-30T14:00:12.523" v="4116" actId="164"/>
          <ac:spMkLst>
            <pc:docMk/>
            <pc:sldMk cId="3406873373" sldId="3458"/>
            <ac:spMk id="90" creationId="{80E7BEBF-8F70-2D22-FD6D-DE008912785A}"/>
          </ac:spMkLst>
        </pc:spChg>
        <pc:spChg chg="add mod">
          <ac:chgData name="Alexis Kinzelin" userId="e9f19f77-3c43-45b4-aa40-e880244cb77c" providerId="ADAL" clId="{6FBAEA7B-492C-4A94-BCAB-9DB737CA705B}" dt="2022-08-30T14:13:40.675" v="4340" actId="1037"/>
          <ac:spMkLst>
            <pc:docMk/>
            <pc:sldMk cId="3406873373" sldId="3458"/>
            <ac:spMk id="100" creationId="{E65CB3EC-815A-BF56-7D38-3175377D9F35}"/>
          </ac:spMkLst>
        </pc:spChg>
        <pc:spChg chg="add mod">
          <ac:chgData name="Alexis Kinzelin" userId="e9f19f77-3c43-45b4-aa40-e880244cb77c" providerId="ADAL" clId="{6FBAEA7B-492C-4A94-BCAB-9DB737CA705B}" dt="2022-08-30T14:13:49.694" v="4352" actId="14100"/>
          <ac:spMkLst>
            <pc:docMk/>
            <pc:sldMk cId="3406873373" sldId="3458"/>
            <ac:spMk id="101" creationId="{49415BD8-5F83-C67A-6214-634B6C19E512}"/>
          </ac:spMkLst>
        </pc:spChg>
        <pc:spChg chg="add">
          <ac:chgData name="Alexis Kinzelin" userId="e9f19f77-3c43-45b4-aa40-e880244cb77c" providerId="ADAL" clId="{6FBAEA7B-492C-4A94-BCAB-9DB737CA705B}" dt="2022-08-30T14:08:29.171" v="4233" actId="22"/>
          <ac:spMkLst>
            <pc:docMk/>
            <pc:sldMk cId="3406873373" sldId="3458"/>
            <ac:spMk id="105" creationId="{82759B0B-BC78-6955-946D-B14EA1AC2DE5}"/>
          </ac:spMkLst>
        </pc:spChg>
        <pc:grpChg chg="mod">
          <ac:chgData name="Alexis Kinzelin" userId="e9f19f77-3c43-45b4-aa40-e880244cb77c" providerId="ADAL" clId="{6FBAEA7B-492C-4A94-BCAB-9DB737CA705B}" dt="2022-08-30T14:08:08.095" v="4230" actId="1036"/>
          <ac:grpSpMkLst>
            <pc:docMk/>
            <pc:sldMk cId="3406873373" sldId="3458"/>
            <ac:grpSpMk id="22" creationId="{F19A0A18-6F35-D7A2-51A2-0FE6EAA26799}"/>
          </ac:grpSpMkLst>
        </pc:grpChg>
        <pc:grpChg chg="mod">
          <ac:chgData name="Alexis Kinzelin" userId="e9f19f77-3c43-45b4-aa40-e880244cb77c" providerId="ADAL" clId="{6FBAEA7B-492C-4A94-BCAB-9DB737CA705B}" dt="2022-08-30T14:08:08.095" v="4230" actId="1036"/>
          <ac:grpSpMkLst>
            <pc:docMk/>
            <pc:sldMk cId="3406873373" sldId="3458"/>
            <ac:grpSpMk id="36" creationId="{5A2E855E-B994-11AA-D8D0-0A0B47B755FA}"/>
          </ac:grpSpMkLst>
        </pc:grpChg>
        <pc:grpChg chg="del mod">
          <ac:chgData name="Alexis Kinzelin" userId="e9f19f77-3c43-45b4-aa40-e880244cb77c" providerId="ADAL" clId="{6FBAEA7B-492C-4A94-BCAB-9DB737CA705B}" dt="2022-08-30T13:36:45.436" v="3881" actId="165"/>
          <ac:grpSpMkLst>
            <pc:docMk/>
            <pc:sldMk cId="3406873373" sldId="3458"/>
            <ac:grpSpMk id="46" creationId="{844C015F-1B60-1F99-34DD-825FEC6B2070}"/>
          </ac:grpSpMkLst>
        </pc:grpChg>
        <pc:grpChg chg="add del ord">
          <ac:chgData name="Alexis Kinzelin" userId="e9f19f77-3c43-45b4-aa40-e880244cb77c" providerId="ADAL" clId="{6FBAEA7B-492C-4A94-BCAB-9DB737CA705B}" dt="2022-08-30T13:38:11.141" v="3908" actId="165"/>
          <ac:grpSpMkLst>
            <pc:docMk/>
            <pc:sldMk cId="3406873373" sldId="3458"/>
            <ac:grpSpMk id="73" creationId="{348A8ABA-0862-344A-D89A-5A5EFB04E148}"/>
          </ac:grpSpMkLst>
        </pc:grpChg>
        <pc:grpChg chg="add mod">
          <ac:chgData name="Alexis Kinzelin" userId="e9f19f77-3c43-45b4-aa40-e880244cb77c" providerId="ADAL" clId="{6FBAEA7B-492C-4A94-BCAB-9DB737CA705B}" dt="2022-08-30T14:08:08.095" v="4230" actId="1036"/>
          <ac:grpSpMkLst>
            <pc:docMk/>
            <pc:sldMk cId="3406873373" sldId="3458"/>
            <ac:grpSpMk id="79" creationId="{534BDD9F-19BF-F8DA-ACC5-BB41501286FF}"/>
          </ac:grpSpMkLst>
        </pc:grpChg>
        <pc:grpChg chg="add mod">
          <ac:chgData name="Alexis Kinzelin" userId="e9f19f77-3c43-45b4-aa40-e880244cb77c" providerId="ADAL" clId="{6FBAEA7B-492C-4A94-BCAB-9DB737CA705B}" dt="2022-08-30T14:08:08.095" v="4230" actId="1036"/>
          <ac:grpSpMkLst>
            <pc:docMk/>
            <pc:sldMk cId="3406873373" sldId="3458"/>
            <ac:grpSpMk id="99" creationId="{C076C1FD-73BF-49F8-1E30-69F3F530867D}"/>
          </ac:grpSpMkLst>
        </pc:grpChg>
        <pc:grpChg chg="add del mod">
          <ac:chgData name="Alexis Kinzelin" userId="e9f19f77-3c43-45b4-aa40-e880244cb77c" providerId="ADAL" clId="{6FBAEA7B-492C-4A94-BCAB-9DB737CA705B}" dt="2022-08-30T14:00:12.523" v="4116" actId="164"/>
          <ac:grpSpMkLst>
            <pc:docMk/>
            <pc:sldMk cId="3406873373" sldId="3458"/>
            <ac:grpSpMk id="102" creationId="{3C39A975-315F-B916-3404-B1F3C1328EC3}"/>
          </ac:grpSpMkLst>
        </pc:grpChg>
        <pc:grpChg chg="add mod">
          <ac:chgData name="Alexis Kinzelin" userId="e9f19f77-3c43-45b4-aa40-e880244cb77c" providerId="ADAL" clId="{6FBAEA7B-492C-4A94-BCAB-9DB737CA705B}" dt="2022-08-30T14:08:08.095" v="4230" actId="1036"/>
          <ac:grpSpMkLst>
            <pc:docMk/>
            <pc:sldMk cId="3406873373" sldId="3458"/>
            <ac:grpSpMk id="103" creationId="{A0BA35B0-72EF-6F7C-1923-B4A5D0D86239}"/>
          </ac:grpSpMkLst>
        </pc:grpChg>
        <pc:picChg chg="mod">
          <ac:chgData name="Alexis Kinzelin" userId="e9f19f77-3c43-45b4-aa40-e880244cb77c" providerId="ADAL" clId="{6FBAEA7B-492C-4A94-BCAB-9DB737CA705B}" dt="2022-08-30T14:08:08.095" v="4230" actId="1036"/>
          <ac:picMkLst>
            <pc:docMk/>
            <pc:sldMk cId="3406873373" sldId="3458"/>
            <ac:picMk id="8" creationId="{9CC4B1D1-7752-4A61-3D9F-7D10CCCD4828}"/>
          </ac:picMkLst>
        </pc:picChg>
        <pc:picChg chg="mod">
          <ac:chgData name="Alexis Kinzelin" userId="e9f19f77-3c43-45b4-aa40-e880244cb77c" providerId="ADAL" clId="{6FBAEA7B-492C-4A94-BCAB-9DB737CA705B}" dt="2022-08-30T14:08:08.095" v="4230" actId="1036"/>
          <ac:picMkLst>
            <pc:docMk/>
            <pc:sldMk cId="3406873373" sldId="3458"/>
            <ac:picMk id="15" creationId="{56426076-0EA7-134E-D7B6-AD10FE76079D}"/>
          </ac:picMkLst>
        </pc:picChg>
        <pc:picChg chg="mod">
          <ac:chgData name="Alexis Kinzelin" userId="e9f19f77-3c43-45b4-aa40-e880244cb77c" providerId="ADAL" clId="{6FBAEA7B-492C-4A94-BCAB-9DB737CA705B}" dt="2022-08-30T14:08:08.095" v="4230" actId="1036"/>
          <ac:picMkLst>
            <pc:docMk/>
            <pc:sldMk cId="3406873373" sldId="3458"/>
            <ac:picMk id="17" creationId="{2B6782DB-6731-E47B-6155-E320C2BFD2F3}"/>
          </ac:picMkLst>
        </pc:picChg>
        <pc:picChg chg="mod">
          <ac:chgData name="Alexis Kinzelin" userId="e9f19f77-3c43-45b4-aa40-e880244cb77c" providerId="ADAL" clId="{6FBAEA7B-492C-4A94-BCAB-9DB737CA705B}" dt="2022-08-30T14:08:08.095" v="4230" actId="1036"/>
          <ac:picMkLst>
            <pc:docMk/>
            <pc:sldMk cId="3406873373" sldId="3458"/>
            <ac:picMk id="21" creationId="{D541EE9F-B049-FEFA-A2E4-8F0282F6EA7D}"/>
          </ac:picMkLst>
        </pc:picChg>
        <pc:picChg chg="mod">
          <ac:chgData name="Alexis Kinzelin" userId="e9f19f77-3c43-45b4-aa40-e880244cb77c" providerId="ADAL" clId="{6FBAEA7B-492C-4A94-BCAB-9DB737CA705B}" dt="2022-08-30T14:08:08.095" v="4230" actId="1036"/>
          <ac:picMkLst>
            <pc:docMk/>
            <pc:sldMk cId="3406873373" sldId="3458"/>
            <ac:picMk id="23" creationId="{E1A696C5-ABB5-74B2-54A9-30B1CE1A936F}"/>
          </ac:picMkLst>
        </pc:picChg>
        <pc:picChg chg="mod">
          <ac:chgData name="Alexis Kinzelin" userId="e9f19f77-3c43-45b4-aa40-e880244cb77c" providerId="ADAL" clId="{6FBAEA7B-492C-4A94-BCAB-9DB737CA705B}" dt="2022-08-30T14:08:08.095" v="4230" actId="1036"/>
          <ac:picMkLst>
            <pc:docMk/>
            <pc:sldMk cId="3406873373" sldId="3458"/>
            <ac:picMk id="25" creationId="{0AFD357A-9C81-3310-70C6-402B00E280C5}"/>
          </ac:picMkLst>
        </pc:picChg>
        <pc:picChg chg="mod">
          <ac:chgData name="Alexis Kinzelin" userId="e9f19f77-3c43-45b4-aa40-e880244cb77c" providerId="ADAL" clId="{6FBAEA7B-492C-4A94-BCAB-9DB737CA705B}" dt="2022-08-30T14:08:08.095" v="4230" actId="1036"/>
          <ac:picMkLst>
            <pc:docMk/>
            <pc:sldMk cId="3406873373" sldId="3458"/>
            <ac:picMk id="29" creationId="{19B42831-CACD-05C7-32F3-10FBEB4ED41F}"/>
          </ac:picMkLst>
        </pc:picChg>
        <pc:picChg chg="mod">
          <ac:chgData name="Alexis Kinzelin" userId="e9f19f77-3c43-45b4-aa40-e880244cb77c" providerId="ADAL" clId="{6FBAEA7B-492C-4A94-BCAB-9DB737CA705B}" dt="2022-08-30T14:08:08.095" v="4230" actId="1036"/>
          <ac:picMkLst>
            <pc:docMk/>
            <pc:sldMk cId="3406873373" sldId="3458"/>
            <ac:picMk id="34" creationId="{CC3E77B6-950A-082F-FB17-BEC96AC3E9C3}"/>
          </ac:picMkLst>
        </pc:picChg>
        <pc:picChg chg="mod">
          <ac:chgData name="Alexis Kinzelin" userId="e9f19f77-3c43-45b4-aa40-e880244cb77c" providerId="ADAL" clId="{6FBAEA7B-492C-4A94-BCAB-9DB737CA705B}" dt="2022-08-30T14:08:08.095" v="4230" actId="1036"/>
          <ac:picMkLst>
            <pc:docMk/>
            <pc:sldMk cId="3406873373" sldId="3458"/>
            <ac:picMk id="53" creationId="{F316FA39-3A5B-6A60-8350-106098195FE1}"/>
          </ac:picMkLst>
        </pc:picChg>
        <pc:picChg chg="mod">
          <ac:chgData name="Alexis Kinzelin" userId="e9f19f77-3c43-45b4-aa40-e880244cb77c" providerId="ADAL" clId="{6FBAEA7B-492C-4A94-BCAB-9DB737CA705B}" dt="2022-08-30T14:08:08.095" v="4230" actId="1036"/>
          <ac:picMkLst>
            <pc:docMk/>
            <pc:sldMk cId="3406873373" sldId="3458"/>
            <ac:picMk id="80" creationId="{A45D74F8-8C01-053F-FA76-F45E74330FFD}"/>
          </ac:picMkLst>
        </pc:picChg>
        <pc:picChg chg="mod">
          <ac:chgData name="Alexis Kinzelin" userId="e9f19f77-3c43-45b4-aa40-e880244cb77c" providerId="ADAL" clId="{6FBAEA7B-492C-4A94-BCAB-9DB737CA705B}" dt="2022-08-30T14:08:08.095" v="4230" actId="1036"/>
          <ac:picMkLst>
            <pc:docMk/>
            <pc:sldMk cId="3406873373" sldId="3458"/>
            <ac:picMk id="91" creationId="{2DC17971-0E92-DD68-F799-807C4E376A28}"/>
          </ac:picMkLst>
        </pc:picChg>
        <pc:cxnChg chg="del mod topLvl">
          <ac:chgData name="Alexis Kinzelin" userId="e9f19f77-3c43-45b4-aa40-e880244cb77c" providerId="ADAL" clId="{6FBAEA7B-492C-4A94-BCAB-9DB737CA705B}" dt="2022-08-30T13:37:26.243" v="3894" actId="478"/>
          <ac:cxnSpMkLst>
            <pc:docMk/>
            <pc:sldMk cId="3406873373" sldId="3458"/>
            <ac:cxnSpMk id="18" creationId="{332069C5-E559-0A8D-074C-02161220EF91}"/>
          </ac:cxnSpMkLst>
        </pc:cxnChg>
        <pc:cxnChg chg="mod topLvl">
          <ac:chgData name="Alexis Kinzelin" userId="e9f19f77-3c43-45b4-aa40-e880244cb77c" providerId="ADAL" clId="{6FBAEA7B-492C-4A94-BCAB-9DB737CA705B}" dt="2022-08-30T13:42:57.788" v="3960" actId="14100"/>
          <ac:cxnSpMkLst>
            <pc:docMk/>
            <pc:sldMk cId="3406873373" sldId="3458"/>
            <ac:cxnSpMk id="33" creationId="{272E590A-61D8-89B4-A5F8-C154D0DEC4E1}"/>
          </ac:cxnSpMkLst>
        </pc:cxnChg>
        <pc:cxnChg chg="mod">
          <ac:chgData name="Alexis Kinzelin" userId="e9f19f77-3c43-45b4-aa40-e880244cb77c" providerId="ADAL" clId="{6FBAEA7B-492C-4A94-BCAB-9DB737CA705B}" dt="2022-08-30T14:08:08.095" v="4230" actId="1036"/>
          <ac:cxnSpMkLst>
            <pc:docMk/>
            <pc:sldMk cId="3406873373" sldId="3458"/>
            <ac:cxnSpMk id="37" creationId="{2A99356D-13C2-D493-C076-FB8823132180}"/>
          </ac:cxnSpMkLst>
        </pc:cxnChg>
        <pc:cxnChg chg="mod">
          <ac:chgData name="Alexis Kinzelin" userId="e9f19f77-3c43-45b4-aa40-e880244cb77c" providerId="ADAL" clId="{6FBAEA7B-492C-4A94-BCAB-9DB737CA705B}" dt="2022-08-30T14:08:08.095" v="4230" actId="1036"/>
          <ac:cxnSpMkLst>
            <pc:docMk/>
            <pc:sldMk cId="3406873373" sldId="3458"/>
            <ac:cxnSpMk id="51" creationId="{EFD9C36C-3A46-1B3F-E06B-80F8C1D041F7}"/>
          </ac:cxnSpMkLst>
        </pc:cxnChg>
        <pc:cxnChg chg="del mod">
          <ac:chgData name="Alexis Kinzelin" userId="e9f19f77-3c43-45b4-aa40-e880244cb77c" providerId="ADAL" clId="{6FBAEA7B-492C-4A94-BCAB-9DB737CA705B}" dt="2022-08-30T13:36:15.884" v="3878" actId="478"/>
          <ac:cxnSpMkLst>
            <pc:docMk/>
            <pc:sldMk cId="3406873373" sldId="3458"/>
            <ac:cxnSpMk id="55" creationId="{9286D032-9E1D-8D9C-34FB-93F46C305F3D}"/>
          </ac:cxnSpMkLst>
        </pc:cxnChg>
        <pc:cxnChg chg="add del mod">
          <ac:chgData name="Alexis Kinzelin" userId="e9f19f77-3c43-45b4-aa40-e880244cb77c" providerId="ADAL" clId="{6FBAEA7B-492C-4A94-BCAB-9DB737CA705B}" dt="2022-08-30T13:36:57.716" v="3884" actId="478"/>
          <ac:cxnSpMkLst>
            <pc:docMk/>
            <pc:sldMk cId="3406873373" sldId="3458"/>
            <ac:cxnSpMk id="67" creationId="{B3882985-3580-D2F3-B5ED-A2F456CB958F}"/>
          </ac:cxnSpMkLst>
        </pc:cxnChg>
        <pc:cxnChg chg="add del mod">
          <ac:chgData name="Alexis Kinzelin" userId="e9f19f77-3c43-45b4-aa40-e880244cb77c" providerId="ADAL" clId="{6FBAEA7B-492C-4A94-BCAB-9DB737CA705B}" dt="2022-08-30T14:00:55.867" v="4123" actId="478"/>
          <ac:cxnSpMkLst>
            <pc:docMk/>
            <pc:sldMk cId="3406873373" sldId="3458"/>
            <ac:cxnSpMk id="71" creationId="{14D00113-3625-552B-A14C-FB354A3E914D}"/>
          </ac:cxnSpMkLst>
        </pc:cxnChg>
        <pc:cxnChg chg="add mod ord">
          <ac:chgData name="Alexis Kinzelin" userId="e9f19f77-3c43-45b4-aa40-e880244cb77c" providerId="ADAL" clId="{6FBAEA7B-492C-4A94-BCAB-9DB737CA705B}" dt="2022-08-30T13:47:01.445" v="4021" actId="166"/>
          <ac:cxnSpMkLst>
            <pc:docMk/>
            <pc:sldMk cId="3406873373" sldId="3458"/>
            <ac:cxnSpMk id="75" creationId="{AEB41738-32B9-D1D6-4EA8-2C6E5F02B371}"/>
          </ac:cxnSpMkLst>
        </pc:cxnChg>
        <pc:cxnChg chg="add del mod">
          <ac:chgData name="Alexis Kinzelin" userId="e9f19f77-3c43-45b4-aa40-e880244cb77c" providerId="ADAL" clId="{6FBAEA7B-492C-4A94-BCAB-9DB737CA705B}" dt="2022-08-30T13:47:46.138" v="4024" actId="478"/>
          <ac:cxnSpMkLst>
            <pc:docMk/>
            <pc:sldMk cId="3406873373" sldId="3458"/>
            <ac:cxnSpMk id="82" creationId="{A6C511BB-8104-83C4-E3AB-79918DB19937}"/>
          </ac:cxnSpMkLst>
        </pc:cxnChg>
        <pc:cxnChg chg="add del mod">
          <ac:chgData name="Alexis Kinzelin" userId="e9f19f77-3c43-45b4-aa40-e880244cb77c" providerId="ADAL" clId="{6FBAEA7B-492C-4A94-BCAB-9DB737CA705B}" dt="2022-08-30T13:50:44.482" v="4052" actId="478"/>
          <ac:cxnSpMkLst>
            <pc:docMk/>
            <pc:sldMk cId="3406873373" sldId="3458"/>
            <ac:cxnSpMk id="86" creationId="{A358D598-23E2-90F4-F865-EA553B152066}"/>
          </ac:cxnSpMkLst>
        </pc:cxnChg>
        <pc:cxnChg chg="add mod topLvl">
          <ac:chgData name="Alexis Kinzelin" userId="e9f19f77-3c43-45b4-aa40-e880244cb77c" providerId="ADAL" clId="{6FBAEA7B-492C-4A94-BCAB-9DB737CA705B}" dt="2022-08-30T14:00:12.523" v="4116" actId="164"/>
          <ac:cxnSpMkLst>
            <pc:docMk/>
            <pc:sldMk cId="3406873373" sldId="3458"/>
            <ac:cxnSpMk id="93" creationId="{46F1821A-CF94-D7CA-C15A-58260C261B57}"/>
          </ac:cxnSpMkLst>
        </pc:cxnChg>
        <pc:cxnChg chg="add mod">
          <ac:chgData name="Alexis Kinzelin" userId="e9f19f77-3c43-45b4-aa40-e880244cb77c" providerId="ADAL" clId="{6FBAEA7B-492C-4A94-BCAB-9DB737CA705B}" dt="2022-08-30T13:51:47.126" v="4070" actId="14100"/>
          <ac:cxnSpMkLst>
            <pc:docMk/>
            <pc:sldMk cId="3406873373" sldId="3458"/>
            <ac:cxnSpMk id="98" creationId="{2B3419CF-A4D7-6239-150A-C9D5E11E9032}"/>
          </ac:cxnSpMkLst>
        </pc:cxnChg>
      </pc:sldChg>
      <pc:sldChg chg="addSp delSp modSp add mod delAnim modAnim">
        <pc:chgData name="Alexis Kinzelin" userId="e9f19f77-3c43-45b4-aa40-e880244cb77c" providerId="ADAL" clId="{6FBAEA7B-492C-4A94-BCAB-9DB737CA705B}" dt="2022-08-30T14:15:55.822" v="4428" actId="20577"/>
        <pc:sldMkLst>
          <pc:docMk/>
          <pc:sldMk cId="1158102162" sldId="3459"/>
        </pc:sldMkLst>
        <pc:spChg chg="del">
          <ac:chgData name="Alexis Kinzelin" userId="e9f19f77-3c43-45b4-aa40-e880244cb77c" providerId="ADAL" clId="{6FBAEA7B-492C-4A94-BCAB-9DB737CA705B}" dt="2022-08-30T14:09:23.926" v="4239" actId="478"/>
          <ac:spMkLst>
            <pc:docMk/>
            <pc:sldMk cId="1158102162" sldId="3459"/>
            <ac:spMk id="3" creationId="{85DFC8E4-79D8-9E49-E47B-F472A146EDA1}"/>
          </ac:spMkLst>
        </pc:spChg>
        <pc:spChg chg="del">
          <ac:chgData name="Alexis Kinzelin" userId="e9f19f77-3c43-45b4-aa40-e880244cb77c" providerId="ADAL" clId="{6FBAEA7B-492C-4A94-BCAB-9DB737CA705B}" dt="2022-08-30T14:10:25.993" v="4254" actId="478"/>
          <ac:spMkLst>
            <pc:docMk/>
            <pc:sldMk cId="1158102162" sldId="3459"/>
            <ac:spMk id="7" creationId="{1CACCCC1-6F5A-EA50-E84D-03D26BEB36E9}"/>
          </ac:spMkLst>
        </pc:spChg>
        <pc:spChg chg="add mod">
          <ac:chgData name="Alexis Kinzelin" userId="e9f19f77-3c43-45b4-aa40-e880244cb77c" providerId="ADAL" clId="{6FBAEA7B-492C-4A94-BCAB-9DB737CA705B}" dt="2022-08-30T14:15:55.822" v="4428" actId="20577"/>
          <ac:spMkLst>
            <pc:docMk/>
            <pc:sldMk cId="1158102162" sldId="3459"/>
            <ac:spMk id="18" creationId="{AFDF3D23-82AC-0A33-0C8D-C9030CE9B879}"/>
          </ac:spMkLst>
        </pc:spChg>
        <pc:spChg chg="add del mod">
          <ac:chgData name="Alexis Kinzelin" userId="e9f19f77-3c43-45b4-aa40-e880244cb77c" providerId="ADAL" clId="{6FBAEA7B-492C-4A94-BCAB-9DB737CA705B}" dt="2022-08-30T14:10:22.191" v="4253" actId="207"/>
          <ac:spMkLst>
            <pc:docMk/>
            <pc:sldMk cId="1158102162" sldId="3459"/>
            <ac:spMk id="20" creationId="{AF4C6A6F-5E67-7B54-7F93-DDC9910F0484}"/>
          </ac:spMkLst>
        </pc:spChg>
        <pc:spChg chg="del">
          <ac:chgData name="Alexis Kinzelin" userId="e9f19f77-3c43-45b4-aa40-e880244cb77c" providerId="ADAL" clId="{6FBAEA7B-492C-4A94-BCAB-9DB737CA705B}" dt="2022-08-30T14:09:28.150" v="4240" actId="478"/>
          <ac:spMkLst>
            <pc:docMk/>
            <pc:sldMk cId="1158102162" sldId="3459"/>
            <ac:spMk id="49" creationId="{31E6FE1A-2C0F-E2F9-FCA3-BDD3B9E84AD8}"/>
          </ac:spMkLst>
        </pc:spChg>
        <pc:spChg chg="mod">
          <ac:chgData name="Alexis Kinzelin" userId="e9f19f77-3c43-45b4-aa40-e880244cb77c" providerId="ADAL" clId="{6FBAEA7B-492C-4A94-BCAB-9DB737CA705B}" dt="2022-08-30T14:15:44.727" v="4425" actId="1038"/>
          <ac:spMkLst>
            <pc:docMk/>
            <pc:sldMk cId="1158102162" sldId="3459"/>
            <ac:spMk id="50" creationId="{32514EDF-9162-9BDC-594E-E340FA9AAB6D}"/>
          </ac:spMkLst>
        </pc:spChg>
        <pc:spChg chg="del">
          <ac:chgData name="Alexis Kinzelin" userId="e9f19f77-3c43-45b4-aa40-e880244cb77c" providerId="ADAL" clId="{6FBAEA7B-492C-4A94-BCAB-9DB737CA705B}" dt="2022-08-30T14:09:57.059" v="4245" actId="478"/>
          <ac:spMkLst>
            <pc:docMk/>
            <pc:sldMk cId="1158102162" sldId="3459"/>
            <ac:spMk id="52" creationId="{4D2766B6-4213-2EBA-B575-AF254F8DD7F9}"/>
          </ac:spMkLst>
        </pc:spChg>
        <pc:spChg chg="del">
          <ac:chgData name="Alexis Kinzelin" userId="e9f19f77-3c43-45b4-aa40-e880244cb77c" providerId="ADAL" clId="{6FBAEA7B-492C-4A94-BCAB-9DB737CA705B}" dt="2022-08-30T14:09:31.165" v="4241" actId="478"/>
          <ac:spMkLst>
            <pc:docMk/>
            <pc:sldMk cId="1158102162" sldId="3459"/>
            <ac:spMk id="57" creationId="{F4A5AA31-FF09-3B2B-7F5A-7968A0C66466}"/>
          </ac:spMkLst>
        </pc:spChg>
        <pc:spChg chg="del">
          <ac:chgData name="Alexis Kinzelin" userId="e9f19f77-3c43-45b4-aa40-e880244cb77c" providerId="ADAL" clId="{6FBAEA7B-492C-4A94-BCAB-9DB737CA705B}" dt="2022-08-30T14:09:23.926" v="4239" actId="478"/>
          <ac:spMkLst>
            <pc:docMk/>
            <pc:sldMk cId="1158102162" sldId="3459"/>
            <ac:spMk id="62" creationId="{48309ABE-D3AA-6229-A99C-07EBBA9EC37F}"/>
          </ac:spMkLst>
        </pc:spChg>
        <pc:spChg chg="del">
          <ac:chgData name="Alexis Kinzelin" userId="e9f19f77-3c43-45b4-aa40-e880244cb77c" providerId="ADAL" clId="{6FBAEA7B-492C-4A94-BCAB-9DB737CA705B}" dt="2022-08-30T14:10:03.021" v="4247" actId="478"/>
          <ac:spMkLst>
            <pc:docMk/>
            <pc:sldMk cId="1158102162" sldId="3459"/>
            <ac:spMk id="64" creationId="{6E1FE901-0755-CCF3-B312-D141C57516F1}"/>
          </ac:spMkLst>
        </pc:spChg>
        <pc:spChg chg="del">
          <ac:chgData name="Alexis Kinzelin" userId="e9f19f77-3c43-45b4-aa40-e880244cb77c" providerId="ADAL" clId="{6FBAEA7B-492C-4A94-BCAB-9DB737CA705B}" dt="2022-08-30T14:09:31.165" v="4241" actId="478"/>
          <ac:spMkLst>
            <pc:docMk/>
            <pc:sldMk cId="1158102162" sldId="3459"/>
            <ac:spMk id="83" creationId="{0AA09A05-19CD-651D-7A3C-F21C21E6E328}"/>
          </ac:spMkLst>
        </pc:spChg>
        <pc:spChg chg="mod">
          <ac:chgData name="Alexis Kinzelin" userId="e9f19f77-3c43-45b4-aa40-e880244cb77c" providerId="ADAL" clId="{6FBAEA7B-492C-4A94-BCAB-9DB737CA705B}" dt="2022-08-30T14:15:33.638" v="4406" actId="20577"/>
          <ac:spMkLst>
            <pc:docMk/>
            <pc:sldMk cId="1158102162" sldId="3459"/>
            <ac:spMk id="100" creationId="{E65CB3EC-815A-BF56-7D38-3175377D9F35}"/>
          </ac:spMkLst>
        </pc:spChg>
        <pc:spChg chg="del">
          <ac:chgData name="Alexis Kinzelin" userId="e9f19f77-3c43-45b4-aa40-e880244cb77c" providerId="ADAL" clId="{6FBAEA7B-492C-4A94-BCAB-9DB737CA705B}" dt="2022-08-30T14:09:33.923" v="4242" actId="478"/>
          <ac:spMkLst>
            <pc:docMk/>
            <pc:sldMk cId="1158102162" sldId="3459"/>
            <ac:spMk id="101" creationId="{49415BD8-5F83-C67A-6214-634B6C19E512}"/>
          </ac:spMkLst>
        </pc:spChg>
        <pc:spChg chg="del">
          <ac:chgData name="Alexis Kinzelin" userId="e9f19f77-3c43-45b4-aa40-e880244cb77c" providerId="ADAL" clId="{6FBAEA7B-492C-4A94-BCAB-9DB737CA705B}" dt="2022-08-30T14:10:04.146" v="4248" actId="478"/>
          <ac:spMkLst>
            <pc:docMk/>
            <pc:sldMk cId="1158102162" sldId="3459"/>
            <ac:spMk id="105" creationId="{82759B0B-BC78-6955-946D-B14EA1AC2DE5}"/>
          </ac:spMkLst>
        </pc:spChg>
        <pc:grpChg chg="add del">
          <ac:chgData name="Alexis Kinzelin" userId="e9f19f77-3c43-45b4-aa40-e880244cb77c" providerId="ADAL" clId="{6FBAEA7B-492C-4A94-BCAB-9DB737CA705B}" dt="2022-08-30T14:10:06.512" v="4250" actId="478"/>
          <ac:grpSpMkLst>
            <pc:docMk/>
            <pc:sldMk cId="1158102162" sldId="3459"/>
            <ac:grpSpMk id="99" creationId="{C076C1FD-73BF-49F8-1E30-69F3F530867D}"/>
          </ac:grpSpMkLst>
        </pc:grpChg>
        <pc:grpChg chg="del">
          <ac:chgData name="Alexis Kinzelin" userId="e9f19f77-3c43-45b4-aa40-e880244cb77c" providerId="ADAL" clId="{6FBAEA7B-492C-4A94-BCAB-9DB737CA705B}" dt="2022-08-30T14:09:54.081" v="4243" actId="478"/>
          <ac:grpSpMkLst>
            <pc:docMk/>
            <pc:sldMk cId="1158102162" sldId="3459"/>
            <ac:grpSpMk id="103" creationId="{A0BA35B0-72EF-6F7C-1923-B4A5D0D86239}"/>
          </ac:grpSpMkLst>
        </pc:grpChg>
        <pc:graphicFrameChg chg="add mod">
          <ac:chgData name="Alexis Kinzelin" userId="e9f19f77-3c43-45b4-aa40-e880244cb77c" providerId="ADAL" clId="{6FBAEA7B-492C-4A94-BCAB-9DB737CA705B}" dt="2022-08-30T14:11:13.039" v="4290" actId="1076"/>
          <ac:graphicFrameMkLst>
            <pc:docMk/>
            <pc:sldMk cId="1158102162" sldId="3459"/>
            <ac:graphicFrameMk id="48" creationId="{13DC61A4-29CF-88C8-F926-ED8C52FDA905}"/>
          </ac:graphicFrameMkLst>
        </pc:graphicFrameChg>
        <pc:picChg chg="del">
          <ac:chgData name="Alexis Kinzelin" userId="e9f19f77-3c43-45b4-aa40-e880244cb77c" providerId="ADAL" clId="{6FBAEA7B-492C-4A94-BCAB-9DB737CA705B}" dt="2022-08-30T14:10:25.993" v="4254" actId="478"/>
          <ac:picMkLst>
            <pc:docMk/>
            <pc:sldMk cId="1158102162" sldId="3459"/>
            <ac:picMk id="15" creationId="{56426076-0EA7-134E-D7B6-AD10FE76079D}"/>
          </ac:picMkLst>
        </pc:picChg>
        <pc:picChg chg="del">
          <ac:chgData name="Alexis Kinzelin" userId="e9f19f77-3c43-45b4-aa40-e880244cb77c" providerId="ADAL" clId="{6FBAEA7B-492C-4A94-BCAB-9DB737CA705B}" dt="2022-08-30T14:09:31.165" v="4241" actId="478"/>
          <ac:picMkLst>
            <pc:docMk/>
            <pc:sldMk cId="1158102162" sldId="3459"/>
            <ac:picMk id="17" creationId="{2B6782DB-6731-E47B-6155-E320C2BFD2F3}"/>
          </ac:picMkLst>
        </pc:picChg>
        <pc:picChg chg="del">
          <ac:chgData name="Alexis Kinzelin" userId="e9f19f77-3c43-45b4-aa40-e880244cb77c" providerId="ADAL" clId="{6FBAEA7B-492C-4A94-BCAB-9DB737CA705B}" dt="2022-08-30T14:09:31.165" v="4241" actId="478"/>
          <ac:picMkLst>
            <pc:docMk/>
            <pc:sldMk cId="1158102162" sldId="3459"/>
            <ac:picMk id="21" creationId="{D541EE9F-B049-FEFA-A2E4-8F0282F6EA7D}"/>
          </ac:picMkLst>
        </pc:picChg>
        <pc:picChg chg="del">
          <ac:chgData name="Alexis Kinzelin" userId="e9f19f77-3c43-45b4-aa40-e880244cb77c" providerId="ADAL" clId="{6FBAEA7B-492C-4A94-BCAB-9DB737CA705B}" dt="2022-08-30T14:09:31.165" v="4241" actId="478"/>
          <ac:picMkLst>
            <pc:docMk/>
            <pc:sldMk cId="1158102162" sldId="3459"/>
            <ac:picMk id="23" creationId="{E1A696C5-ABB5-74B2-54A9-30B1CE1A936F}"/>
          </ac:picMkLst>
        </pc:picChg>
        <pc:picChg chg="del">
          <ac:chgData name="Alexis Kinzelin" userId="e9f19f77-3c43-45b4-aa40-e880244cb77c" providerId="ADAL" clId="{6FBAEA7B-492C-4A94-BCAB-9DB737CA705B}" dt="2022-08-30T14:09:31.165" v="4241" actId="478"/>
          <ac:picMkLst>
            <pc:docMk/>
            <pc:sldMk cId="1158102162" sldId="3459"/>
            <ac:picMk id="25" creationId="{0AFD357A-9C81-3310-70C6-402B00E280C5}"/>
          </ac:picMkLst>
        </pc:picChg>
        <pc:picChg chg="del">
          <ac:chgData name="Alexis Kinzelin" userId="e9f19f77-3c43-45b4-aa40-e880244cb77c" providerId="ADAL" clId="{6FBAEA7B-492C-4A94-BCAB-9DB737CA705B}" dt="2022-08-30T14:09:31.165" v="4241" actId="478"/>
          <ac:picMkLst>
            <pc:docMk/>
            <pc:sldMk cId="1158102162" sldId="3459"/>
            <ac:picMk id="29" creationId="{19B42831-CACD-05C7-32F3-10FBEB4ED41F}"/>
          </ac:picMkLst>
        </pc:picChg>
        <pc:picChg chg="del">
          <ac:chgData name="Alexis Kinzelin" userId="e9f19f77-3c43-45b4-aa40-e880244cb77c" providerId="ADAL" clId="{6FBAEA7B-492C-4A94-BCAB-9DB737CA705B}" dt="2022-08-30T14:09:31.165" v="4241" actId="478"/>
          <ac:picMkLst>
            <pc:docMk/>
            <pc:sldMk cId="1158102162" sldId="3459"/>
            <ac:picMk id="80" creationId="{A45D74F8-8C01-053F-FA76-F45E74330FFD}"/>
          </ac:picMkLst>
        </pc:picChg>
        <pc:picChg chg="del">
          <ac:chgData name="Alexis Kinzelin" userId="e9f19f77-3c43-45b4-aa40-e880244cb77c" providerId="ADAL" clId="{6FBAEA7B-492C-4A94-BCAB-9DB737CA705B}" dt="2022-08-30T14:09:31.165" v="4241" actId="478"/>
          <ac:picMkLst>
            <pc:docMk/>
            <pc:sldMk cId="1158102162" sldId="3459"/>
            <ac:picMk id="91" creationId="{2DC17971-0E92-DD68-F799-807C4E376A28}"/>
          </ac:picMkLst>
        </pc:picChg>
        <pc:cxnChg chg="del">
          <ac:chgData name="Alexis Kinzelin" userId="e9f19f77-3c43-45b4-aa40-e880244cb77c" providerId="ADAL" clId="{6FBAEA7B-492C-4A94-BCAB-9DB737CA705B}" dt="2022-08-30T14:09:28.150" v="4240" actId="478"/>
          <ac:cxnSpMkLst>
            <pc:docMk/>
            <pc:sldMk cId="1158102162" sldId="3459"/>
            <ac:cxnSpMk id="37" creationId="{2A99356D-13C2-D493-C076-FB8823132180}"/>
          </ac:cxnSpMkLst>
        </pc:cxnChg>
        <pc:cxnChg chg="del">
          <ac:chgData name="Alexis Kinzelin" userId="e9f19f77-3c43-45b4-aa40-e880244cb77c" providerId="ADAL" clId="{6FBAEA7B-492C-4A94-BCAB-9DB737CA705B}" dt="2022-08-30T14:09:55.734" v="4244" actId="478"/>
          <ac:cxnSpMkLst>
            <pc:docMk/>
            <pc:sldMk cId="1158102162" sldId="3459"/>
            <ac:cxnSpMk id="51" creationId="{EFD9C36C-3A46-1B3F-E06B-80F8C1D041F7}"/>
          </ac:cxnSpMkLst>
        </pc:cxnChg>
      </pc:sldChg>
      <pc:sldChg chg="add del setBg">
        <pc:chgData name="Alexis Kinzelin" userId="e9f19f77-3c43-45b4-aa40-e880244cb77c" providerId="ADAL" clId="{6FBAEA7B-492C-4A94-BCAB-9DB737CA705B}" dt="2022-08-30T14:09:12.723" v="4237"/>
        <pc:sldMkLst>
          <pc:docMk/>
          <pc:sldMk cId="2812020164" sldId="3459"/>
        </pc:sldMkLst>
      </pc:sldChg>
      <pc:sldChg chg="add del setBg">
        <pc:chgData name="Alexis Kinzelin" userId="e9f19f77-3c43-45b4-aa40-e880244cb77c" providerId="ADAL" clId="{6FBAEA7B-492C-4A94-BCAB-9DB737CA705B}" dt="2022-08-30T14:27:28.675" v="4430"/>
        <pc:sldMkLst>
          <pc:docMk/>
          <pc:sldMk cId="2203806895" sldId="3460"/>
        </pc:sldMkLst>
      </pc:sldChg>
      <pc:sldChg chg="addSp delSp modSp add mod delAnim modAnim modNotesTx">
        <pc:chgData name="Alexis Kinzelin" userId="e9f19f77-3c43-45b4-aa40-e880244cb77c" providerId="ADAL" clId="{6FBAEA7B-492C-4A94-BCAB-9DB737CA705B}" dt="2022-08-30T14:35:13.034" v="4530" actId="1076"/>
        <pc:sldMkLst>
          <pc:docMk/>
          <pc:sldMk cId="4170299538" sldId="3460"/>
        </pc:sldMkLst>
        <pc:spChg chg="mod">
          <ac:chgData name="Alexis Kinzelin" userId="e9f19f77-3c43-45b4-aa40-e880244cb77c" providerId="ADAL" clId="{6FBAEA7B-492C-4A94-BCAB-9DB737CA705B}" dt="2022-08-30T14:35:13.034" v="4530" actId="1076"/>
          <ac:spMkLst>
            <pc:docMk/>
            <pc:sldMk cId="4170299538" sldId="3460"/>
            <ac:spMk id="14" creationId="{00000000-0000-0000-0000-000000000000}"/>
          </ac:spMkLst>
        </pc:spChg>
        <pc:spChg chg="del">
          <ac:chgData name="Alexis Kinzelin" userId="e9f19f77-3c43-45b4-aa40-e880244cb77c" providerId="ADAL" clId="{6FBAEA7B-492C-4A94-BCAB-9DB737CA705B}" dt="2022-08-30T14:28:10.470" v="4441" actId="478"/>
          <ac:spMkLst>
            <pc:docMk/>
            <pc:sldMk cId="4170299538" sldId="3460"/>
            <ac:spMk id="15" creationId="{00000000-0000-0000-0000-000000000000}"/>
          </ac:spMkLst>
        </pc:spChg>
        <pc:spChg chg="add del">
          <ac:chgData name="Alexis Kinzelin" userId="e9f19f77-3c43-45b4-aa40-e880244cb77c" providerId="ADAL" clId="{6FBAEA7B-492C-4A94-BCAB-9DB737CA705B}" dt="2022-08-30T14:28:37.159" v="4446" actId="22"/>
          <ac:spMkLst>
            <pc:docMk/>
            <pc:sldMk cId="4170299538" sldId="3460"/>
            <ac:spMk id="17" creationId="{DA278B29-9F79-7858-E586-C4A40DCABBDF}"/>
          </ac:spMkLst>
        </pc:spChg>
        <pc:spChg chg="add del mod">
          <ac:chgData name="Alexis Kinzelin" userId="e9f19f77-3c43-45b4-aa40-e880244cb77c" providerId="ADAL" clId="{6FBAEA7B-492C-4A94-BCAB-9DB737CA705B}" dt="2022-08-30T14:28:58.591" v="4450" actId="478"/>
          <ac:spMkLst>
            <pc:docMk/>
            <pc:sldMk cId="4170299538" sldId="3460"/>
            <ac:spMk id="19" creationId="{E9DB577A-58F4-EE7C-6ADE-0A6C6D73EF3E}"/>
          </ac:spMkLst>
        </pc:spChg>
        <pc:spChg chg="add mod">
          <ac:chgData name="Alexis Kinzelin" userId="e9f19f77-3c43-45b4-aa40-e880244cb77c" providerId="ADAL" clId="{6FBAEA7B-492C-4A94-BCAB-9DB737CA705B}" dt="2022-08-30T14:35:13.034" v="4530" actId="1076"/>
          <ac:spMkLst>
            <pc:docMk/>
            <pc:sldMk cId="4170299538" sldId="3460"/>
            <ac:spMk id="21" creationId="{1DEAB18D-3316-5386-4435-15DECC4AD395}"/>
          </ac:spMkLst>
        </pc:spChg>
        <pc:spChg chg="add mod">
          <ac:chgData name="Alexis Kinzelin" userId="e9f19f77-3c43-45b4-aa40-e880244cb77c" providerId="ADAL" clId="{6FBAEA7B-492C-4A94-BCAB-9DB737CA705B}" dt="2022-08-30T14:34:17.371" v="4518" actId="1076"/>
          <ac:spMkLst>
            <pc:docMk/>
            <pc:sldMk cId="4170299538" sldId="3460"/>
            <ac:spMk id="23" creationId="{38330B22-0007-0FCE-DAF9-10957432CA86}"/>
          </ac:spMkLst>
        </pc:spChg>
        <pc:grpChg chg="del">
          <ac:chgData name="Alexis Kinzelin" userId="e9f19f77-3c43-45b4-aa40-e880244cb77c" providerId="ADAL" clId="{6FBAEA7B-492C-4A94-BCAB-9DB737CA705B}" dt="2022-08-30T14:27:34.604" v="4433" actId="478"/>
          <ac:grpSpMkLst>
            <pc:docMk/>
            <pc:sldMk cId="4170299538" sldId="3460"/>
            <ac:grpSpMk id="2" creationId="{76586E21-8770-404B-61DF-2D866CB87A95}"/>
          </ac:grpSpMkLst>
        </pc:grpChg>
        <pc:picChg chg="mod">
          <ac:chgData name="Alexis Kinzelin" userId="e9f19f77-3c43-45b4-aa40-e880244cb77c" providerId="ADAL" clId="{6FBAEA7B-492C-4A94-BCAB-9DB737CA705B}" dt="2022-08-30T14:35:13.034" v="4530" actId="1076"/>
          <ac:picMkLst>
            <pc:docMk/>
            <pc:sldMk cId="4170299538" sldId="3460"/>
            <ac:picMk id="3" creationId="{00000000-0000-0000-0000-000000000000}"/>
          </ac:picMkLst>
        </pc:picChg>
        <pc:picChg chg="mod">
          <ac:chgData name="Alexis Kinzelin" userId="e9f19f77-3c43-45b4-aa40-e880244cb77c" providerId="ADAL" clId="{6FBAEA7B-492C-4A94-BCAB-9DB737CA705B}" dt="2022-08-30T14:35:13.034" v="4530" actId="1076"/>
          <ac:picMkLst>
            <pc:docMk/>
            <pc:sldMk cId="4170299538" sldId="3460"/>
            <ac:picMk id="4" creationId="{00000000-0000-0000-0000-000000000000}"/>
          </ac:picMkLst>
        </pc:picChg>
        <pc:picChg chg="mod">
          <ac:chgData name="Alexis Kinzelin" userId="e9f19f77-3c43-45b4-aa40-e880244cb77c" providerId="ADAL" clId="{6FBAEA7B-492C-4A94-BCAB-9DB737CA705B}" dt="2022-08-30T14:35:03.122" v="4527" actId="1076"/>
          <ac:picMkLst>
            <pc:docMk/>
            <pc:sldMk cId="4170299538" sldId="3460"/>
            <ac:picMk id="5" creationId="{00000000-0000-0000-0000-000000000000}"/>
          </ac:picMkLst>
        </pc:picChg>
        <pc:picChg chg="mod">
          <ac:chgData name="Alexis Kinzelin" userId="e9f19f77-3c43-45b4-aa40-e880244cb77c" providerId="ADAL" clId="{6FBAEA7B-492C-4A94-BCAB-9DB737CA705B}" dt="2022-08-30T14:34:08.657" v="4517" actId="1076"/>
          <ac:picMkLst>
            <pc:docMk/>
            <pc:sldMk cId="4170299538" sldId="3460"/>
            <ac:picMk id="6" creationId="{00000000-0000-0000-0000-000000000000}"/>
          </ac:picMkLst>
        </pc:picChg>
        <pc:picChg chg="mod">
          <ac:chgData name="Alexis Kinzelin" userId="e9f19f77-3c43-45b4-aa40-e880244cb77c" providerId="ADAL" clId="{6FBAEA7B-492C-4A94-BCAB-9DB737CA705B}" dt="2022-08-30T14:34:05.775" v="4516" actId="1076"/>
          <ac:picMkLst>
            <pc:docMk/>
            <pc:sldMk cId="4170299538" sldId="3460"/>
            <ac:picMk id="10"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2"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3" creationId="{00000000-0000-0000-0000-000000000000}"/>
          </ac:picMkLst>
        </pc:picChg>
      </pc:sldChg>
      <pc:sldChg chg="addSp delSp modSp add mod">
        <pc:chgData name="Alexis Kinzelin" userId="e9f19f77-3c43-45b4-aa40-e880244cb77c" providerId="ADAL" clId="{6FBAEA7B-492C-4A94-BCAB-9DB737CA705B}" dt="2022-08-31T10:49:38.619" v="11484" actId="20577"/>
        <pc:sldMkLst>
          <pc:docMk/>
          <pc:sldMk cId="194307646" sldId="3461"/>
        </pc:sldMkLst>
        <pc:spChg chg="add del mod">
          <ac:chgData name="Alexis Kinzelin" userId="e9f19f77-3c43-45b4-aa40-e880244cb77c" providerId="ADAL" clId="{6FBAEA7B-492C-4A94-BCAB-9DB737CA705B}" dt="2022-08-30T15:24:11.790" v="4653" actId="478"/>
          <ac:spMkLst>
            <pc:docMk/>
            <pc:sldMk cId="194307646" sldId="3461"/>
            <ac:spMk id="2" creationId="{C90C026E-02AF-0603-9876-CF207D97E4C3}"/>
          </ac:spMkLst>
        </pc:spChg>
        <pc:spChg chg="del">
          <ac:chgData name="Alexis Kinzelin" userId="e9f19f77-3c43-45b4-aa40-e880244cb77c" providerId="ADAL" clId="{6FBAEA7B-492C-4A94-BCAB-9DB737CA705B}" dt="2022-08-30T15:23:25.587" v="4620" actId="478"/>
          <ac:spMkLst>
            <pc:docMk/>
            <pc:sldMk cId="194307646" sldId="3461"/>
            <ac:spMk id="14" creationId="{00000000-0000-0000-0000-000000000000}"/>
          </ac:spMkLst>
        </pc:spChg>
        <pc:spChg chg="add mod">
          <ac:chgData name="Alexis Kinzelin" userId="e9f19f77-3c43-45b4-aa40-e880244cb77c" providerId="ADAL" clId="{6FBAEA7B-492C-4A94-BCAB-9DB737CA705B}" dt="2022-08-31T10:49:38.619" v="11484" actId="20577"/>
          <ac:spMkLst>
            <pc:docMk/>
            <pc:sldMk cId="194307646" sldId="3461"/>
            <ac:spMk id="15" creationId="{F7C7C418-FB94-B1BF-B3A6-0575474035C5}"/>
          </ac:spMkLst>
        </pc:spChg>
        <pc:spChg chg="add mod">
          <ac:chgData name="Alexis Kinzelin" userId="e9f19f77-3c43-45b4-aa40-e880244cb77c" providerId="ADAL" clId="{6FBAEA7B-492C-4A94-BCAB-9DB737CA705B}" dt="2022-08-30T15:35:07.772" v="5057" actId="1076"/>
          <ac:spMkLst>
            <pc:docMk/>
            <pc:sldMk cId="194307646" sldId="3461"/>
            <ac:spMk id="18" creationId="{EDD6C11D-5137-132D-1F4C-1A979F24464E}"/>
          </ac:spMkLst>
        </pc:spChg>
        <pc:spChg chg="add mod">
          <ac:chgData name="Alexis Kinzelin" userId="e9f19f77-3c43-45b4-aa40-e880244cb77c" providerId="ADAL" clId="{6FBAEA7B-492C-4A94-BCAB-9DB737CA705B}" dt="2022-08-30T15:35:07.772" v="5057" actId="1076"/>
          <ac:spMkLst>
            <pc:docMk/>
            <pc:sldMk cId="194307646" sldId="3461"/>
            <ac:spMk id="20" creationId="{11B5D93B-A1C6-3C55-8F70-740148F317F7}"/>
          </ac:spMkLst>
        </pc:spChg>
        <pc:spChg chg="del">
          <ac:chgData name="Alexis Kinzelin" userId="e9f19f77-3c43-45b4-aa40-e880244cb77c" providerId="ADAL" clId="{6FBAEA7B-492C-4A94-BCAB-9DB737CA705B}" dt="2022-08-30T15:23:25.587" v="4620" actId="478"/>
          <ac:spMkLst>
            <pc:docMk/>
            <pc:sldMk cId="194307646" sldId="3461"/>
            <ac:spMk id="21" creationId="{1DEAB18D-3316-5386-4435-15DECC4AD395}"/>
          </ac:spMkLst>
        </pc:spChg>
        <pc:spChg chg="del">
          <ac:chgData name="Alexis Kinzelin" userId="e9f19f77-3c43-45b4-aa40-e880244cb77c" providerId="ADAL" clId="{6FBAEA7B-492C-4A94-BCAB-9DB737CA705B}" dt="2022-08-30T15:23:25.587" v="4620" actId="478"/>
          <ac:spMkLst>
            <pc:docMk/>
            <pc:sldMk cId="194307646" sldId="3461"/>
            <ac:spMk id="23" creationId="{38330B22-0007-0FCE-DAF9-10957432CA86}"/>
          </ac:spMkLst>
        </pc:spChg>
        <pc:spChg chg="add del mod">
          <ac:chgData name="Alexis Kinzelin" userId="e9f19f77-3c43-45b4-aa40-e880244cb77c" providerId="ADAL" clId="{6FBAEA7B-492C-4A94-BCAB-9DB737CA705B}" dt="2022-08-30T15:27:42.078" v="4684" actId="478"/>
          <ac:spMkLst>
            <pc:docMk/>
            <pc:sldMk cId="194307646" sldId="3461"/>
            <ac:spMk id="24" creationId="{E73E0124-6358-995A-F370-A762E5F422C6}"/>
          </ac:spMkLst>
        </pc:spChg>
        <pc:spChg chg="add mod">
          <ac:chgData name="Alexis Kinzelin" userId="e9f19f77-3c43-45b4-aa40-e880244cb77c" providerId="ADAL" clId="{6FBAEA7B-492C-4A94-BCAB-9DB737CA705B}" dt="2022-08-30T15:35:07.772" v="5057" actId="1076"/>
          <ac:spMkLst>
            <pc:docMk/>
            <pc:sldMk cId="194307646" sldId="3461"/>
            <ac:spMk id="26" creationId="{4208B4EC-EC57-9125-6087-0737D92D8062}"/>
          </ac:spMkLst>
        </pc:spChg>
        <pc:spChg chg="add mod">
          <ac:chgData name="Alexis Kinzelin" userId="e9f19f77-3c43-45b4-aa40-e880244cb77c" providerId="ADAL" clId="{6FBAEA7B-492C-4A94-BCAB-9DB737CA705B}" dt="2022-08-30T15:35:07.772" v="5057" actId="1076"/>
          <ac:spMkLst>
            <pc:docMk/>
            <pc:sldMk cId="194307646" sldId="3461"/>
            <ac:spMk id="28" creationId="{956EB2FA-454D-7B60-4A1D-8D260730EBB5}"/>
          </ac:spMkLst>
        </pc:spChg>
        <pc:spChg chg="add mod">
          <ac:chgData name="Alexis Kinzelin" userId="e9f19f77-3c43-45b4-aa40-e880244cb77c" providerId="ADAL" clId="{6FBAEA7B-492C-4A94-BCAB-9DB737CA705B}" dt="2022-08-30T15:35:07.772" v="5057" actId="1076"/>
          <ac:spMkLst>
            <pc:docMk/>
            <pc:sldMk cId="194307646" sldId="3461"/>
            <ac:spMk id="29" creationId="{99561CC0-5141-E9B3-F88B-BF59287A38E8}"/>
          </ac:spMkLst>
        </pc:spChg>
        <pc:spChg chg="add mod">
          <ac:chgData name="Alexis Kinzelin" userId="e9f19f77-3c43-45b4-aa40-e880244cb77c" providerId="ADAL" clId="{6FBAEA7B-492C-4A94-BCAB-9DB737CA705B}" dt="2022-08-30T15:35:07.772" v="5057" actId="1076"/>
          <ac:spMkLst>
            <pc:docMk/>
            <pc:sldMk cId="194307646" sldId="3461"/>
            <ac:spMk id="30" creationId="{C944440E-7C04-E29C-A62D-A47D713F1FE1}"/>
          </ac:spMkLst>
        </pc:spChg>
        <pc:spChg chg="add mod">
          <ac:chgData name="Alexis Kinzelin" userId="e9f19f77-3c43-45b4-aa40-e880244cb77c" providerId="ADAL" clId="{6FBAEA7B-492C-4A94-BCAB-9DB737CA705B}" dt="2022-08-30T15:35:07.772" v="5057" actId="1076"/>
          <ac:spMkLst>
            <pc:docMk/>
            <pc:sldMk cId="194307646" sldId="3461"/>
            <ac:spMk id="31" creationId="{2CB1979D-90CA-6510-877C-C52CADEBA9C7}"/>
          </ac:spMkLst>
        </pc:spChg>
        <pc:spChg chg="add mod">
          <ac:chgData name="Alexis Kinzelin" userId="e9f19f77-3c43-45b4-aa40-e880244cb77c" providerId="ADAL" clId="{6FBAEA7B-492C-4A94-BCAB-9DB737CA705B}" dt="2022-08-30T15:35:07.772" v="5057" actId="1076"/>
          <ac:spMkLst>
            <pc:docMk/>
            <pc:sldMk cId="194307646" sldId="3461"/>
            <ac:spMk id="32" creationId="{0FF43D79-1FA2-B702-8A42-D00BDB70136C}"/>
          </ac:spMkLst>
        </pc:spChg>
        <pc:picChg chg="del">
          <ac:chgData name="Alexis Kinzelin" userId="e9f19f77-3c43-45b4-aa40-e880244cb77c" providerId="ADAL" clId="{6FBAEA7B-492C-4A94-BCAB-9DB737CA705B}" dt="2022-08-30T15:23:25.587" v="4620" actId="478"/>
          <ac:picMkLst>
            <pc:docMk/>
            <pc:sldMk cId="194307646" sldId="3461"/>
            <ac:picMk id="3"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4"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5"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6"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7" creationId="{05CD5E87-4BE0-D344-9C2B-325BADABA934}"/>
          </ac:picMkLst>
        </pc:picChg>
        <pc:picChg chg="add mod">
          <ac:chgData name="Alexis Kinzelin" userId="e9f19f77-3c43-45b4-aa40-e880244cb77c" providerId="ADAL" clId="{6FBAEA7B-492C-4A94-BCAB-9DB737CA705B}" dt="2022-08-30T15:23:32.475" v="4621"/>
          <ac:picMkLst>
            <pc:docMk/>
            <pc:sldMk cId="194307646" sldId="3461"/>
            <ac:picMk id="8" creationId="{E3953E87-3506-D444-996D-8C87AA2F0959}"/>
          </ac:picMkLst>
        </pc:picChg>
        <pc:picChg chg="add mod">
          <ac:chgData name="Alexis Kinzelin" userId="e9f19f77-3c43-45b4-aa40-e880244cb77c" providerId="ADAL" clId="{6FBAEA7B-492C-4A94-BCAB-9DB737CA705B}" dt="2022-08-30T15:23:32.475" v="4621"/>
          <ac:picMkLst>
            <pc:docMk/>
            <pc:sldMk cId="194307646" sldId="3461"/>
            <ac:picMk id="9" creationId="{4F8ACA63-9445-3D7D-F884-9602B0BE863B}"/>
          </ac:picMkLst>
        </pc:picChg>
        <pc:picChg chg="del">
          <ac:chgData name="Alexis Kinzelin" userId="e9f19f77-3c43-45b4-aa40-e880244cb77c" providerId="ADAL" clId="{6FBAEA7B-492C-4A94-BCAB-9DB737CA705B}" dt="2022-08-30T15:23:25.587" v="4620" actId="478"/>
          <ac:picMkLst>
            <pc:docMk/>
            <pc:sldMk cId="194307646" sldId="3461"/>
            <ac:picMk id="10"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11"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12" creationId="{A4C613AB-A335-343A-26A2-7FDE85992DCD}"/>
          </ac:picMkLst>
        </pc:picChg>
        <pc:picChg chg="add mod">
          <ac:chgData name="Alexis Kinzelin" userId="e9f19f77-3c43-45b4-aa40-e880244cb77c" providerId="ADAL" clId="{6FBAEA7B-492C-4A94-BCAB-9DB737CA705B}" dt="2022-08-30T15:35:07.772" v="5057" actId="1076"/>
          <ac:picMkLst>
            <pc:docMk/>
            <pc:sldMk cId="194307646" sldId="3461"/>
            <ac:picMk id="17" creationId="{A8D80CFF-8C3A-7CA3-64BC-A33F04E799C1}"/>
          </ac:picMkLst>
        </pc:picChg>
        <pc:cxnChg chg="add mod">
          <ac:chgData name="Alexis Kinzelin" userId="e9f19f77-3c43-45b4-aa40-e880244cb77c" providerId="ADAL" clId="{6FBAEA7B-492C-4A94-BCAB-9DB737CA705B}" dt="2022-08-30T15:35:07.772" v="5057" actId="1076"/>
          <ac:cxnSpMkLst>
            <pc:docMk/>
            <pc:sldMk cId="194307646" sldId="3461"/>
            <ac:cxnSpMk id="34" creationId="{2EEFC0D1-973B-976F-0D08-E0D7864BEB15}"/>
          </ac:cxnSpMkLst>
        </pc:cxnChg>
        <pc:cxnChg chg="add mod">
          <ac:chgData name="Alexis Kinzelin" userId="e9f19f77-3c43-45b4-aa40-e880244cb77c" providerId="ADAL" clId="{6FBAEA7B-492C-4A94-BCAB-9DB737CA705B}" dt="2022-08-30T15:35:07.772" v="5057" actId="1076"/>
          <ac:cxnSpMkLst>
            <pc:docMk/>
            <pc:sldMk cId="194307646" sldId="3461"/>
            <ac:cxnSpMk id="36" creationId="{AB958360-C398-B9FD-77C3-76B27F3ED40B}"/>
          </ac:cxnSpMkLst>
        </pc:cxnChg>
        <pc:cxnChg chg="add mod">
          <ac:chgData name="Alexis Kinzelin" userId="e9f19f77-3c43-45b4-aa40-e880244cb77c" providerId="ADAL" clId="{6FBAEA7B-492C-4A94-BCAB-9DB737CA705B}" dt="2022-08-30T15:35:07.772" v="5057" actId="1076"/>
          <ac:cxnSpMkLst>
            <pc:docMk/>
            <pc:sldMk cId="194307646" sldId="3461"/>
            <ac:cxnSpMk id="39" creationId="{9AB4B177-BC07-A903-CE58-70DD418F98CD}"/>
          </ac:cxnSpMkLst>
        </pc:cxnChg>
        <pc:cxnChg chg="add mod">
          <ac:chgData name="Alexis Kinzelin" userId="e9f19f77-3c43-45b4-aa40-e880244cb77c" providerId="ADAL" clId="{6FBAEA7B-492C-4A94-BCAB-9DB737CA705B}" dt="2022-08-30T15:35:07.772" v="5057" actId="1076"/>
          <ac:cxnSpMkLst>
            <pc:docMk/>
            <pc:sldMk cId="194307646" sldId="3461"/>
            <ac:cxnSpMk id="41" creationId="{5084746E-2ECC-37B6-B835-9A2BFB390CF3}"/>
          </ac:cxnSpMkLst>
        </pc:cxnChg>
        <pc:cxnChg chg="add mod">
          <ac:chgData name="Alexis Kinzelin" userId="e9f19f77-3c43-45b4-aa40-e880244cb77c" providerId="ADAL" clId="{6FBAEA7B-492C-4A94-BCAB-9DB737CA705B}" dt="2022-08-30T15:35:07.772" v="5057" actId="1076"/>
          <ac:cxnSpMkLst>
            <pc:docMk/>
            <pc:sldMk cId="194307646" sldId="3461"/>
            <ac:cxnSpMk id="43" creationId="{5A7E6CBF-FF49-71AD-3401-A57B7377B2E4}"/>
          </ac:cxnSpMkLst>
        </pc:cxnChg>
        <pc:cxnChg chg="add mod">
          <ac:chgData name="Alexis Kinzelin" userId="e9f19f77-3c43-45b4-aa40-e880244cb77c" providerId="ADAL" clId="{6FBAEA7B-492C-4A94-BCAB-9DB737CA705B}" dt="2022-08-30T15:35:07.772" v="5057" actId="1076"/>
          <ac:cxnSpMkLst>
            <pc:docMk/>
            <pc:sldMk cId="194307646" sldId="3461"/>
            <ac:cxnSpMk id="44" creationId="{975609CC-370B-C013-B469-A8882162B642}"/>
          </ac:cxnSpMkLst>
        </pc:cxnChg>
      </pc:sldChg>
      <pc:sldChg chg="add del setBg">
        <pc:chgData name="Alexis Kinzelin" userId="e9f19f77-3c43-45b4-aa40-e880244cb77c" providerId="ADAL" clId="{6FBAEA7B-492C-4A94-BCAB-9DB737CA705B}" dt="2022-08-30T14:27:39.797" v="4435"/>
        <pc:sldMkLst>
          <pc:docMk/>
          <pc:sldMk cId="1338793391" sldId="3461"/>
        </pc:sldMkLst>
      </pc:sldChg>
      <pc:sldChg chg="add del setBg">
        <pc:chgData name="Alexis Kinzelin" userId="e9f19f77-3c43-45b4-aa40-e880244cb77c" providerId="ADAL" clId="{6FBAEA7B-492C-4A94-BCAB-9DB737CA705B}" dt="2022-08-30T15:23:19.370" v="4618"/>
        <pc:sldMkLst>
          <pc:docMk/>
          <pc:sldMk cId="1657334718" sldId="3461"/>
        </pc:sldMkLst>
      </pc:sldChg>
      <pc:sldChg chg="add del setBg">
        <pc:chgData name="Alexis Kinzelin" userId="e9f19f77-3c43-45b4-aa40-e880244cb77c" providerId="ADAL" clId="{6FBAEA7B-492C-4A94-BCAB-9DB737CA705B}" dt="2022-08-30T15:20:02.381" v="4576"/>
        <pc:sldMkLst>
          <pc:docMk/>
          <pc:sldMk cId="3687033019" sldId="3461"/>
        </pc:sldMkLst>
      </pc:sldChg>
      <pc:sldChg chg="delSp add del mod">
        <pc:chgData name="Alexis Kinzelin" userId="e9f19f77-3c43-45b4-aa40-e880244cb77c" providerId="ADAL" clId="{6FBAEA7B-492C-4A94-BCAB-9DB737CA705B}" dt="2022-08-30T15:20:08.134" v="4579" actId="47"/>
        <pc:sldMkLst>
          <pc:docMk/>
          <pc:sldMk cId="3836872716" sldId="3461"/>
        </pc:sldMkLst>
        <pc:picChg chg="del">
          <ac:chgData name="Alexis Kinzelin" userId="e9f19f77-3c43-45b4-aa40-e880244cb77c" providerId="ADAL" clId="{6FBAEA7B-492C-4A94-BCAB-9DB737CA705B}" dt="2022-08-30T15:20:04.111" v="4578" actId="478"/>
          <ac:picMkLst>
            <pc:docMk/>
            <pc:sldMk cId="3836872716" sldId="3461"/>
            <ac:picMk id="27" creationId="{C2AE8282-ECEB-7B8D-E1BC-4D0561D45E88}"/>
          </ac:picMkLst>
        </pc:picChg>
      </pc:sldChg>
      <pc:sldChg chg="add del setBg">
        <pc:chgData name="Alexis Kinzelin" userId="e9f19f77-3c43-45b4-aa40-e880244cb77c" providerId="ADAL" clId="{6FBAEA7B-492C-4A94-BCAB-9DB737CA705B}" dt="2022-08-30T15:35:42.871" v="5059"/>
        <pc:sldMkLst>
          <pc:docMk/>
          <pc:sldMk cId="541403425" sldId="3462"/>
        </pc:sldMkLst>
      </pc:sldChg>
      <pc:sldChg chg="addSp delSp modSp add mod ord">
        <pc:chgData name="Alexis Kinzelin" userId="e9f19f77-3c43-45b4-aa40-e880244cb77c" providerId="ADAL" clId="{6FBAEA7B-492C-4A94-BCAB-9DB737CA705B}" dt="2022-08-31T10:49:12.988" v="11471" actId="121"/>
        <pc:sldMkLst>
          <pc:docMk/>
          <pc:sldMk cId="831060786" sldId="3462"/>
        </pc:sldMkLst>
        <pc:spChg chg="add del">
          <ac:chgData name="Alexis Kinzelin" userId="e9f19f77-3c43-45b4-aa40-e880244cb77c" providerId="ADAL" clId="{6FBAEA7B-492C-4A94-BCAB-9DB737CA705B}" dt="2022-08-30T16:21:13.595" v="5625" actId="22"/>
          <ac:spMkLst>
            <pc:docMk/>
            <pc:sldMk cId="831060786" sldId="3462"/>
            <ac:spMk id="3" creationId="{377B467E-E49C-4B6B-B26E-00C819D928D8}"/>
          </ac:spMkLst>
        </pc:spChg>
        <pc:spChg chg="add del">
          <ac:chgData name="Alexis Kinzelin" userId="e9f19f77-3c43-45b4-aa40-e880244cb77c" providerId="ADAL" clId="{6FBAEA7B-492C-4A94-BCAB-9DB737CA705B}" dt="2022-08-30T16:21:16.411" v="5627" actId="22"/>
          <ac:spMkLst>
            <pc:docMk/>
            <pc:sldMk cId="831060786" sldId="3462"/>
            <ac:spMk id="5" creationId="{9108B66E-662A-13D1-D19B-9E48493C685B}"/>
          </ac:spMkLst>
        </pc:spChg>
        <pc:spChg chg="add mod">
          <ac:chgData name="Alexis Kinzelin" userId="e9f19f77-3c43-45b4-aa40-e880244cb77c" providerId="ADAL" clId="{6FBAEA7B-492C-4A94-BCAB-9DB737CA705B}" dt="2022-08-30T16:22:03.714" v="5658" actId="1037"/>
          <ac:spMkLst>
            <pc:docMk/>
            <pc:sldMk cId="831060786" sldId="3462"/>
            <ac:spMk id="10" creationId="{D2C137A7-2655-E85E-C6B3-616F0252FC9B}"/>
          </ac:spMkLst>
        </pc:spChg>
        <pc:spChg chg="add mod">
          <ac:chgData name="Alexis Kinzelin" userId="e9f19f77-3c43-45b4-aa40-e880244cb77c" providerId="ADAL" clId="{6FBAEA7B-492C-4A94-BCAB-9DB737CA705B}" dt="2022-08-30T16:22:03.714" v="5658" actId="1037"/>
          <ac:spMkLst>
            <pc:docMk/>
            <pc:sldMk cId="831060786" sldId="3462"/>
            <ac:spMk id="11" creationId="{F082B104-10A8-F362-0A4D-19202BCB882B}"/>
          </ac:spMkLst>
        </pc:spChg>
        <pc:spChg chg="add mod">
          <ac:chgData name="Alexis Kinzelin" userId="e9f19f77-3c43-45b4-aa40-e880244cb77c" providerId="ADAL" clId="{6FBAEA7B-492C-4A94-BCAB-9DB737CA705B}" dt="2022-08-30T16:21:58.011" v="5648" actId="20577"/>
          <ac:spMkLst>
            <pc:docMk/>
            <pc:sldMk cId="831060786" sldId="3462"/>
            <ac:spMk id="13" creationId="{6DA5BF98-D294-4C66-B8F9-63E560EDF794}"/>
          </ac:spMkLst>
        </pc:spChg>
        <pc:spChg chg="mod">
          <ac:chgData name="Alexis Kinzelin" userId="e9f19f77-3c43-45b4-aa40-e880244cb77c" providerId="ADAL" clId="{6FBAEA7B-492C-4A94-BCAB-9DB737CA705B}" dt="2022-08-31T10:49:12.988" v="11471" actId="121"/>
          <ac:spMkLst>
            <pc:docMk/>
            <pc:sldMk cId="831060786" sldId="3462"/>
            <ac:spMk id="15" creationId="{F7C7C418-FB94-B1BF-B3A6-0575474035C5}"/>
          </ac:spMkLst>
        </pc:spChg>
        <pc:spChg chg="add del">
          <ac:chgData name="Alexis Kinzelin" userId="e9f19f77-3c43-45b4-aa40-e880244cb77c" providerId="ADAL" clId="{6FBAEA7B-492C-4A94-BCAB-9DB737CA705B}" dt="2022-08-30T16:22:43.514" v="5668" actId="22"/>
          <ac:spMkLst>
            <pc:docMk/>
            <pc:sldMk cId="831060786" sldId="3462"/>
            <ac:spMk id="18" creationId="{2287D29A-4A1B-46EB-6161-50AA04BCF929}"/>
          </ac:spMkLst>
        </pc:spChg>
        <pc:spChg chg="del">
          <ac:chgData name="Alexis Kinzelin" userId="e9f19f77-3c43-45b4-aa40-e880244cb77c" providerId="ADAL" clId="{6FBAEA7B-492C-4A94-BCAB-9DB737CA705B}" dt="2022-08-30T15:35:51.783" v="5082" actId="478"/>
          <ac:spMkLst>
            <pc:docMk/>
            <pc:sldMk cId="831060786" sldId="3462"/>
            <ac:spMk id="18" creationId="{EDD6C11D-5137-132D-1F4C-1A979F24464E}"/>
          </ac:spMkLst>
        </pc:spChg>
        <pc:spChg chg="del">
          <ac:chgData name="Alexis Kinzelin" userId="e9f19f77-3c43-45b4-aa40-e880244cb77c" providerId="ADAL" clId="{6FBAEA7B-492C-4A94-BCAB-9DB737CA705B}" dt="2022-08-30T15:35:51.783" v="5082" actId="478"/>
          <ac:spMkLst>
            <pc:docMk/>
            <pc:sldMk cId="831060786" sldId="3462"/>
            <ac:spMk id="20" creationId="{11B5D93B-A1C6-3C55-8F70-740148F317F7}"/>
          </ac:spMkLst>
        </pc:spChg>
        <pc:spChg chg="add del">
          <ac:chgData name="Alexis Kinzelin" userId="e9f19f77-3c43-45b4-aa40-e880244cb77c" providerId="ADAL" clId="{6FBAEA7B-492C-4A94-BCAB-9DB737CA705B}" dt="2022-08-30T16:22:43.514" v="5668" actId="22"/>
          <ac:spMkLst>
            <pc:docMk/>
            <pc:sldMk cId="831060786" sldId="3462"/>
            <ac:spMk id="20" creationId="{762F4390-50A3-2CC4-2580-7983625FD110}"/>
          </ac:spMkLst>
        </pc:spChg>
        <pc:spChg chg="add del">
          <ac:chgData name="Alexis Kinzelin" userId="e9f19f77-3c43-45b4-aa40-e880244cb77c" providerId="ADAL" clId="{6FBAEA7B-492C-4A94-BCAB-9DB737CA705B}" dt="2022-08-30T16:22:43.514" v="5668" actId="22"/>
          <ac:spMkLst>
            <pc:docMk/>
            <pc:sldMk cId="831060786" sldId="3462"/>
            <ac:spMk id="22" creationId="{EB3966D1-888A-55D6-65CF-62150AB04E98}"/>
          </ac:spMkLst>
        </pc:spChg>
        <pc:spChg chg="del">
          <ac:chgData name="Alexis Kinzelin" userId="e9f19f77-3c43-45b4-aa40-e880244cb77c" providerId="ADAL" clId="{6FBAEA7B-492C-4A94-BCAB-9DB737CA705B}" dt="2022-08-30T15:35:51.783" v="5082" actId="478"/>
          <ac:spMkLst>
            <pc:docMk/>
            <pc:sldMk cId="831060786" sldId="3462"/>
            <ac:spMk id="26" creationId="{4208B4EC-EC57-9125-6087-0737D92D8062}"/>
          </ac:spMkLst>
        </pc:spChg>
        <pc:spChg chg="del">
          <ac:chgData name="Alexis Kinzelin" userId="e9f19f77-3c43-45b4-aa40-e880244cb77c" providerId="ADAL" clId="{6FBAEA7B-492C-4A94-BCAB-9DB737CA705B}" dt="2022-08-30T15:35:51.783" v="5082" actId="478"/>
          <ac:spMkLst>
            <pc:docMk/>
            <pc:sldMk cId="831060786" sldId="3462"/>
            <ac:spMk id="28" creationId="{956EB2FA-454D-7B60-4A1D-8D260730EBB5}"/>
          </ac:spMkLst>
        </pc:spChg>
        <pc:spChg chg="del">
          <ac:chgData name="Alexis Kinzelin" userId="e9f19f77-3c43-45b4-aa40-e880244cb77c" providerId="ADAL" clId="{6FBAEA7B-492C-4A94-BCAB-9DB737CA705B}" dt="2022-08-30T15:35:54.037" v="5083" actId="478"/>
          <ac:spMkLst>
            <pc:docMk/>
            <pc:sldMk cId="831060786" sldId="3462"/>
            <ac:spMk id="29" creationId="{99561CC0-5141-E9B3-F88B-BF59287A38E8}"/>
          </ac:spMkLst>
        </pc:spChg>
        <pc:spChg chg="del">
          <ac:chgData name="Alexis Kinzelin" userId="e9f19f77-3c43-45b4-aa40-e880244cb77c" providerId="ADAL" clId="{6FBAEA7B-492C-4A94-BCAB-9DB737CA705B}" dt="2022-08-30T15:35:54.037" v="5083" actId="478"/>
          <ac:spMkLst>
            <pc:docMk/>
            <pc:sldMk cId="831060786" sldId="3462"/>
            <ac:spMk id="30" creationId="{C944440E-7C04-E29C-A62D-A47D713F1FE1}"/>
          </ac:spMkLst>
        </pc:spChg>
        <pc:spChg chg="del">
          <ac:chgData name="Alexis Kinzelin" userId="e9f19f77-3c43-45b4-aa40-e880244cb77c" providerId="ADAL" clId="{6FBAEA7B-492C-4A94-BCAB-9DB737CA705B}" dt="2022-08-30T15:35:54.037" v="5083" actId="478"/>
          <ac:spMkLst>
            <pc:docMk/>
            <pc:sldMk cId="831060786" sldId="3462"/>
            <ac:spMk id="31" creationId="{2CB1979D-90CA-6510-877C-C52CADEBA9C7}"/>
          </ac:spMkLst>
        </pc:spChg>
        <pc:spChg chg="del">
          <ac:chgData name="Alexis Kinzelin" userId="e9f19f77-3c43-45b4-aa40-e880244cb77c" providerId="ADAL" clId="{6FBAEA7B-492C-4A94-BCAB-9DB737CA705B}" dt="2022-08-30T15:35:54.037" v="5083" actId="478"/>
          <ac:spMkLst>
            <pc:docMk/>
            <pc:sldMk cId="831060786" sldId="3462"/>
            <ac:spMk id="32" creationId="{0FF43D79-1FA2-B702-8A42-D00BDB70136C}"/>
          </ac:spMkLst>
        </pc:spChg>
        <pc:picChg chg="add del">
          <ac:chgData name="Alexis Kinzelin" userId="e9f19f77-3c43-45b4-aa40-e880244cb77c" providerId="ADAL" clId="{6FBAEA7B-492C-4A94-BCAB-9DB737CA705B}" dt="2022-08-30T16:22:43.514" v="5668" actId="22"/>
          <ac:picMkLst>
            <pc:docMk/>
            <pc:sldMk cId="831060786" sldId="3462"/>
            <ac:picMk id="16" creationId="{B857AA62-F669-4DCE-4811-BEF1806C5D06}"/>
          </ac:picMkLst>
        </pc:picChg>
        <pc:picChg chg="del">
          <ac:chgData name="Alexis Kinzelin" userId="e9f19f77-3c43-45b4-aa40-e880244cb77c" providerId="ADAL" clId="{6FBAEA7B-492C-4A94-BCAB-9DB737CA705B}" dt="2022-08-30T15:35:51.783" v="5082" actId="478"/>
          <ac:picMkLst>
            <pc:docMk/>
            <pc:sldMk cId="831060786" sldId="3462"/>
            <ac:picMk id="17" creationId="{A8D80CFF-8C3A-7CA3-64BC-A33F04E799C1}"/>
          </ac:picMkLst>
        </pc:picChg>
        <pc:picChg chg="add mod">
          <ac:chgData name="Alexis Kinzelin" userId="e9f19f77-3c43-45b4-aa40-e880244cb77c" providerId="ADAL" clId="{6FBAEA7B-492C-4A94-BCAB-9DB737CA705B}" dt="2022-08-30T16:22:06.617" v="5666" actId="1037"/>
          <ac:picMkLst>
            <pc:docMk/>
            <pc:sldMk cId="831060786" sldId="3462"/>
            <ac:picMk id="2050" creationId="{AF878E1D-92F8-88FA-FC12-554CA618A5B7}"/>
          </ac:picMkLst>
        </pc:picChg>
        <pc:picChg chg="add mod">
          <ac:chgData name="Alexis Kinzelin" userId="e9f19f77-3c43-45b4-aa40-e880244cb77c" providerId="ADAL" clId="{6FBAEA7B-492C-4A94-BCAB-9DB737CA705B}" dt="2022-08-30T16:20:51.821" v="5620" actId="1076"/>
          <ac:picMkLst>
            <pc:docMk/>
            <pc:sldMk cId="831060786" sldId="3462"/>
            <ac:picMk id="2052" creationId="{1F217555-641C-A31A-08EC-EFD8ED11F64E}"/>
          </ac:picMkLst>
        </pc:picChg>
        <pc:cxnChg chg="del mod">
          <ac:chgData name="Alexis Kinzelin" userId="e9f19f77-3c43-45b4-aa40-e880244cb77c" providerId="ADAL" clId="{6FBAEA7B-492C-4A94-BCAB-9DB737CA705B}" dt="2022-08-30T15:35:51.783" v="5082" actId="478"/>
          <ac:cxnSpMkLst>
            <pc:docMk/>
            <pc:sldMk cId="831060786" sldId="3462"/>
            <ac:cxnSpMk id="34" creationId="{2EEFC0D1-973B-976F-0D08-E0D7864BEB15}"/>
          </ac:cxnSpMkLst>
        </pc:cxnChg>
        <pc:cxnChg chg="del">
          <ac:chgData name="Alexis Kinzelin" userId="e9f19f77-3c43-45b4-aa40-e880244cb77c" providerId="ADAL" clId="{6FBAEA7B-492C-4A94-BCAB-9DB737CA705B}" dt="2022-08-30T15:35:51.783" v="5082" actId="478"/>
          <ac:cxnSpMkLst>
            <pc:docMk/>
            <pc:sldMk cId="831060786" sldId="3462"/>
            <ac:cxnSpMk id="36" creationId="{AB958360-C398-B9FD-77C3-76B27F3ED40B}"/>
          </ac:cxnSpMkLst>
        </pc:cxnChg>
        <pc:cxnChg chg="del">
          <ac:chgData name="Alexis Kinzelin" userId="e9f19f77-3c43-45b4-aa40-e880244cb77c" providerId="ADAL" clId="{6FBAEA7B-492C-4A94-BCAB-9DB737CA705B}" dt="2022-08-30T15:35:51.783" v="5082" actId="478"/>
          <ac:cxnSpMkLst>
            <pc:docMk/>
            <pc:sldMk cId="831060786" sldId="3462"/>
            <ac:cxnSpMk id="39" creationId="{9AB4B177-BC07-A903-CE58-70DD418F98CD}"/>
          </ac:cxnSpMkLst>
        </pc:cxnChg>
        <pc:cxnChg chg="del">
          <ac:chgData name="Alexis Kinzelin" userId="e9f19f77-3c43-45b4-aa40-e880244cb77c" providerId="ADAL" clId="{6FBAEA7B-492C-4A94-BCAB-9DB737CA705B}" dt="2022-08-30T15:35:51.783" v="5082" actId="478"/>
          <ac:cxnSpMkLst>
            <pc:docMk/>
            <pc:sldMk cId="831060786" sldId="3462"/>
            <ac:cxnSpMk id="41" creationId="{5084746E-2ECC-37B6-B835-9A2BFB390CF3}"/>
          </ac:cxnSpMkLst>
        </pc:cxnChg>
        <pc:cxnChg chg="del">
          <ac:chgData name="Alexis Kinzelin" userId="e9f19f77-3c43-45b4-aa40-e880244cb77c" providerId="ADAL" clId="{6FBAEA7B-492C-4A94-BCAB-9DB737CA705B}" dt="2022-08-30T15:35:51.783" v="5082" actId="478"/>
          <ac:cxnSpMkLst>
            <pc:docMk/>
            <pc:sldMk cId="831060786" sldId="3462"/>
            <ac:cxnSpMk id="43" creationId="{5A7E6CBF-FF49-71AD-3401-A57B7377B2E4}"/>
          </ac:cxnSpMkLst>
        </pc:cxnChg>
        <pc:cxnChg chg="del">
          <ac:chgData name="Alexis Kinzelin" userId="e9f19f77-3c43-45b4-aa40-e880244cb77c" providerId="ADAL" clId="{6FBAEA7B-492C-4A94-BCAB-9DB737CA705B}" dt="2022-08-30T15:35:51.783" v="5082" actId="478"/>
          <ac:cxnSpMkLst>
            <pc:docMk/>
            <pc:sldMk cId="831060786" sldId="3462"/>
            <ac:cxnSpMk id="44" creationId="{975609CC-370B-C013-B469-A8882162B642}"/>
          </ac:cxnSpMkLst>
        </pc:cxnChg>
      </pc:sldChg>
      <pc:sldChg chg="add del setBg">
        <pc:chgData name="Alexis Kinzelin" userId="e9f19f77-3c43-45b4-aa40-e880244cb77c" providerId="ADAL" clId="{6FBAEA7B-492C-4A94-BCAB-9DB737CA705B}" dt="2022-08-30T15:55:13.657" v="5093"/>
        <pc:sldMkLst>
          <pc:docMk/>
          <pc:sldMk cId="556357621" sldId="3463"/>
        </pc:sldMkLst>
      </pc:sldChg>
      <pc:sldChg chg="addSp delSp modSp add mod ord">
        <pc:chgData name="Alexis Kinzelin" userId="e9f19f77-3c43-45b4-aa40-e880244cb77c" providerId="ADAL" clId="{6FBAEA7B-492C-4A94-BCAB-9DB737CA705B}" dt="2022-08-31T10:49:26.153" v="11474" actId="121"/>
        <pc:sldMkLst>
          <pc:docMk/>
          <pc:sldMk cId="3842490257" sldId="3463"/>
        </pc:sldMkLst>
        <pc:spChg chg="add del">
          <ac:chgData name="Alexis Kinzelin" userId="e9f19f77-3c43-45b4-aa40-e880244cb77c" providerId="ADAL" clId="{6FBAEA7B-492C-4A94-BCAB-9DB737CA705B}" dt="2022-08-30T15:55:55.387" v="5128" actId="22"/>
          <ac:spMkLst>
            <pc:docMk/>
            <pc:sldMk cId="3842490257" sldId="3463"/>
            <ac:spMk id="3" creationId="{F581C038-5BB2-04E6-9667-2AF9BE3E3EFA}"/>
          </ac:spMkLst>
        </pc:spChg>
        <pc:spChg chg="add mod">
          <ac:chgData name="Alexis Kinzelin" userId="e9f19f77-3c43-45b4-aa40-e880244cb77c" providerId="ADAL" clId="{6FBAEA7B-492C-4A94-BCAB-9DB737CA705B}" dt="2022-08-30T15:56:37.113" v="5157" actId="1076"/>
          <ac:spMkLst>
            <pc:docMk/>
            <pc:sldMk cId="3842490257" sldId="3463"/>
            <ac:spMk id="5" creationId="{D00B62B6-2CE9-2456-EE26-1D0E2BE590AC}"/>
          </ac:spMkLst>
        </pc:spChg>
        <pc:spChg chg="add mod">
          <ac:chgData name="Alexis Kinzelin" userId="e9f19f77-3c43-45b4-aa40-e880244cb77c" providerId="ADAL" clId="{6FBAEA7B-492C-4A94-BCAB-9DB737CA705B}" dt="2022-08-30T16:15:28.894" v="5591" actId="1076"/>
          <ac:spMkLst>
            <pc:docMk/>
            <pc:sldMk cId="3842490257" sldId="3463"/>
            <ac:spMk id="11" creationId="{94F7E549-11CF-FFD9-79F4-3C04638F7782}"/>
          </ac:spMkLst>
        </pc:spChg>
        <pc:spChg chg="mod">
          <ac:chgData name="Alexis Kinzelin" userId="e9f19f77-3c43-45b4-aa40-e880244cb77c" providerId="ADAL" clId="{6FBAEA7B-492C-4A94-BCAB-9DB737CA705B}" dt="2022-08-31T10:49:26.153" v="11474" actId="121"/>
          <ac:spMkLst>
            <pc:docMk/>
            <pc:sldMk cId="3842490257" sldId="3463"/>
            <ac:spMk id="15" creationId="{F7C7C418-FB94-B1BF-B3A6-0575474035C5}"/>
          </ac:spMkLst>
        </pc:spChg>
        <pc:spChg chg="mod">
          <ac:chgData name="Alexis Kinzelin" userId="e9f19f77-3c43-45b4-aa40-e880244cb77c" providerId="ADAL" clId="{6FBAEA7B-492C-4A94-BCAB-9DB737CA705B}" dt="2022-08-30T16:11:20.284" v="5450" actId="1076"/>
          <ac:spMkLst>
            <pc:docMk/>
            <pc:sldMk cId="3842490257" sldId="3463"/>
            <ac:spMk id="19" creationId="{D707920E-EC2B-1B1D-F34C-8876F8DE70C0}"/>
          </ac:spMkLst>
        </pc:spChg>
        <pc:spChg chg="mod">
          <ac:chgData name="Alexis Kinzelin" userId="e9f19f77-3c43-45b4-aa40-e880244cb77c" providerId="ADAL" clId="{6FBAEA7B-492C-4A94-BCAB-9DB737CA705B}" dt="2022-08-30T16:11:20.284" v="5450" actId="1076"/>
          <ac:spMkLst>
            <pc:docMk/>
            <pc:sldMk cId="3842490257" sldId="3463"/>
            <ac:spMk id="20" creationId="{94BE66A1-D07A-8FA2-D853-E4D58932D92B}"/>
          </ac:spMkLst>
        </pc:spChg>
        <pc:spChg chg="mod">
          <ac:chgData name="Alexis Kinzelin" userId="e9f19f77-3c43-45b4-aa40-e880244cb77c" providerId="ADAL" clId="{6FBAEA7B-492C-4A94-BCAB-9DB737CA705B}" dt="2022-08-30T16:11:20.284" v="5450" actId="1076"/>
          <ac:spMkLst>
            <pc:docMk/>
            <pc:sldMk cId="3842490257" sldId="3463"/>
            <ac:spMk id="21" creationId="{676B9506-6C90-CBCA-5470-8F138F1201C4}"/>
          </ac:spMkLst>
        </pc:spChg>
        <pc:spChg chg="mod">
          <ac:chgData name="Alexis Kinzelin" userId="e9f19f77-3c43-45b4-aa40-e880244cb77c" providerId="ADAL" clId="{6FBAEA7B-492C-4A94-BCAB-9DB737CA705B}" dt="2022-08-30T16:11:20.284" v="5450" actId="1076"/>
          <ac:spMkLst>
            <pc:docMk/>
            <pc:sldMk cId="3842490257" sldId="3463"/>
            <ac:spMk id="22" creationId="{F5ABA9DD-E7E6-B94F-E798-57270D045FDC}"/>
          </ac:spMkLst>
        </pc:spChg>
        <pc:spChg chg="mod">
          <ac:chgData name="Alexis Kinzelin" userId="e9f19f77-3c43-45b4-aa40-e880244cb77c" providerId="ADAL" clId="{6FBAEA7B-492C-4A94-BCAB-9DB737CA705B}" dt="2022-08-30T16:11:20.284" v="5450" actId="1076"/>
          <ac:spMkLst>
            <pc:docMk/>
            <pc:sldMk cId="3842490257" sldId="3463"/>
            <ac:spMk id="23" creationId="{5BB554BC-190F-09B8-15BF-1059752F5AEE}"/>
          </ac:spMkLst>
        </pc:spChg>
        <pc:spChg chg="mod">
          <ac:chgData name="Alexis Kinzelin" userId="e9f19f77-3c43-45b4-aa40-e880244cb77c" providerId="ADAL" clId="{6FBAEA7B-492C-4A94-BCAB-9DB737CA705B}" dt="2022-08-30T16:11:20.284" v="5450" actId="1076"/>
          <ac:spMkLst>
            <pc:docMk/>
            <pc:sldMk cId="3842490257" sldId="3463"/>
            <ac:spMk id="24" creationId="{63CF8A2F-CD79-66A6-1E65-4AEB7A88D008}"/>
          </ac:spMkLst>
        </pc:spChg>
        <pc:spChg chg="mod">
          <ac:chgData name="Alexis Kinzelin" userId="e9f19f77-3c43-45b4-aa40-e880244cb77c" providerId="ADAL" clId="{6FBAEA7B-492C-4A94-BCAB-9DB737CA705B}" dt="2022-08-30T16:11:20.284" v="5450" actId="1076"/>
          <ac:spMkLst>
            <pc:docMk/>
            <pc:sldMk cId="3842490257" sldId="3463"/>
            <ac:spMk id="25" creationId="{CCDB8F77-14A8-BEFA-145A-28B2335FFE02}"/>
          </ac:spMkLst>
        </pc:spChg>
        <pc:spChg chg="add del mod ord">
          <ac:chgData name="Alexis Kinzelin" userId="e9f19f77-3c43-45b4-aa40-e880244cb77c" providerId="ADAL" clId="{6FBAEA7B-492C-4A94-BCAB-9DB737CA705B}" dt="2022-08-30T16:13:58.178" v="5573" actId="478"/>
          <ac:spMkLst>
            <pc:docMk/>
            <pc:sldMk cId="3842490257" sldId="3463"/>
            <ac:spMk id="29" creationId="{FD977082-7C40-9795-F8B5-A3DF053029CA}"/>
          </ac:spMkLst>
        </pc:spChg>
        <pc:spChg chg="add del">
          <ac:chgData name="Alexis Kinzelin" userId="e9f19f77-3c43-45b4-aa40-e880244cb77c" providerId="ADAL" clId="{6FBAEA7B-492C-4A94-BCAB-9DB737CA705B}" dt="2022-08-30T16:10:03.372" v="5403"/>
          <ac:spMkLst>
            <pc:docMk/>
            <pc:sldMk cId="3842490257" sldId="3463"/>
            <ac:spMk id="30" creationId="{D0D58449-8759-5531-8644-405F55E5D26A}"/>
          </ac:spMkLst>
        </pc:spChg>
        <pc:spChg chg="add mod">
          <ac:chgData name="Alexis Kinzelin" userId="e9f19f77-3c43-45b4-aa40-e880244cb77c" providerId="ADAL" clId="{6FBAEA7B-492C-4A94-BCAB-9DB737CA705B}" dt="2022-08-30T16:15:28.894" v="5591" actId="1076"/>
          <ac:spMkLst>
            <pc:docMk/>
            <pc:sldMk cId="3842490257" sldId="3463"/>
            <ac:spMk id="31" creationId="{2F5C029E-556E-3D12-85C5-6606972307D2}"/>
          </ac:spMkLst>
        </pc:spChg>
        <pc:spChg chg="add mod">
          <ac:chgData name="Alexis Kinzelin" userId="e9f19f77-3c43-45b4-aa40-e880244cb77c" providerId="ADAL" clId="{6FBAEA7B-492C-4A94-BCAB-9DB737CA705B}" dt="2022-08-30T16:15:28.894" v="5591" actId="1076"/>
          <ac:spMkLst>
            <pc:docMk/>
            <pc:sldMk cId="3842490257" sldId="3463"/>
            <ac:spMk id="32" creationId="{5F23B3AA-0FFD-F5E5-1080-6C33E0AC8385}"/>
          </ac:spMkLst>
        </pc:spChg>
        <pc:grpChg chg="add del mod">
          <ac:chgData name="Alexis Kinzelin" userId="e9f19f77-3c43-45b4-aa40-e880244cb77c" providerId="ADAL" clId="{6FBAEA7B-492C-4A94-BCAB-9DB737CA705B}" dt="2022-08-30T16:13:56.606" v="5572" actId="478"/>
          <ac:grpSpMkLst>
            <pc:docMk/>
            <pc:sldMk cId="3842490257" sldId="3463"/>
            <ac:grpSpMk id="18" creationId="{4716CA50-2229-BA02-6CF2-C8C05B9C395A}"/>
          </ac:grpSpMkLst>
        </pc:grpChg>
        <pc:picChg chg="add del mod">
          <ac:chgData name="Alexis Kinzelin" userId="e9f19f77-3c43-45b4-aa40-e880244cb77c" providerId="ADAL" clId="{6FBAEA7B-492C-4A94-BCAB-9DB737CA705B}" dt="2022-08-30T15:57:41.638" v="5163" actId="478"/>
          <ac:picMkLst>
            <pc:docMk/>
            <pc:sldMk cId="3842490257" sldId="3463"/>
            <ac:picMk id="10" creationId="{1DDA4A78-018F-7354-F7C4-438682D2A381}"/>
          </ac:picMkLst>
        </pc:picChg>
        <pc:picChg chg="add del mod">
          <ac:chgData name="Alexis Kinzelin" userId="e9f19f77-3c43-45b4-aa40-e880244cb77c" providerId="ADAL" clId="{6FBAEA7B-492C-4A94-BCAB-9DB737CA705B}" dt="2022-08-30T16:13:56.606" v="5572" actId="478"/>
          <ac:picMkLst>
            <pc:docMk/>
            <pc:sldMk cId="3842490257" sldId="3463"/>
            <ac:picMk id="14" creationId="{7320471A-4B69-8017-EDFE-AFAF07E1E146}"/>
          </ac:picMkLst>
        </pc:picChg>
        <pc:picChg chg="add del mod">
          <ac:chgData name="Alexis Kinzelin" userId="e9f19f77-3c43-45b4-aa40-e880244cb77c" providerId="ADAL" clId="{6FBAEA7B-492C-4A94-BCAB-9DB737CA705B}" dt="2022-08-30T16:13:56.606" v="5572" actId="478"/>
          <ac:picMkLst>
            <pc:docMk/>
            <pc:sldMk cId="3842490257" sldId="3463"/>
            <ac:picMk id="17" creationId="{C10E3D84-0D91-C4F8-9CD5-6C09058212FC}"/>
          </ac:picMkLst>
        </pc:picChg>
        <pc:picChg chg="add del mod">
          <ac:chgData name="Alexis Kinzelin" userId="e9f19f77-3c43-45b4-aa40-e880244cb77c" providerId="ADAL" clId="{6FBAEA7B-492C-4A94-BCAB-9DB737CA705B}" dt="2022-08-30T16:02:43.011" v="5347" actId="478"/>
          <ac:picMkLst>
            <pc:docMk/>
            <pc:sldMk cId="3842490257" sldId="3463"/>
            <ac:picMk id="27" creationId="{FCC0BD90-A031-013B-03DE-4CEDDD73CC86}"/>
          </ac:picMkLst>
        </pc:picChg>
        <pc:picChg chg="add del mod">
          <ac:chgData name="Alexis Kinzelin" userId="e9f19f77-3c43-45b4-aa40-e880244cb77c" providerId="ADAL" clId="{6FBAEA7B-492C-4A94-BCAB-9DB737CA705B}" dt="2022-08-30T16:02:44.551" v="5348" actId="478"/>
          <ac:picMkLst>
            <pc:docMk/>
            <pc:sldMk cId="3842490257" sldId="3463"/>
            <ac:picMk id="28" creationId="{339041F4-292E-66DE-6F2F-0A7A93E54E13}"/>
          </ac:picMkLst>
        </pc:picChg>
        <pc:picChg chg="add mod">
          <ac:chgData name="Alexis Kinzelin" userId="e9f19f77-3c43-45b4-aa40-e880244cb77c" providerId="ADAL" clId="{6FBAEA7B-492C-4A94-BCAB-9DB737CA705B}" dt="2022-08-30T16:15:33.349" v="5592" actId="1076"/>
          <ac:picMkLst>
            <pc:docMk/>
            <pc:sldMk cId="3842490257" sldId="3463"/>
            <ac:picMk id="1028" creationId="{A3BF7560-286F-A1EB-9F86-9AFFD59D160C}"/>
          </ac:picMkLst>
        </pc:picChg>
      </pc:sldChg>
      <pc:sldChg chg="add del setBg">
        <pc:chgData name="Alexis Kinzelin" userId="e9f19f77-3c43-45b4-aa40-e880244cb77c" providerId="ADAL" clId="{6FBAEA7B-492C-4A94-BCAB-9DB737CA705B}" dt="2022-08-30T16:26:01.208" v="5677" actId="47"/>
        <pc:sldMkLst>
          <pc:docMk/>
          <pc:sldMk cId="717439733" sldId="3464"/>
        </pc:sldMkLst>
      </pc:sldChg>
      <pc:sldChg chg="add del setBg">
        <pc:chgData name="Alexis Kinzelin" userId="e9f19f77-3c43-45b4-aa40-e880244cb77c" providerId="ADAL" clId="{6FBAEA7B-492C-4A94-BCAB-9DB737CA705B}" dt="2022-08-30T16:26:06.203" v="5679"/>
        <pc:sldMkLst>
          <pc:docMk/>
          <pc:sldMk cId="1532023270" sldId="3464"/>
        </pc:sldMkLst>
      </pc:sldChg>
      <pc:sldChg chg="delSp modSp add del">
        <pc:chgData name="Alexis Kinzelin" userId="e9f19f77-3c43-45b4-aa40-e880244cb77c" providerId="ADAL" clId="{6FBAEA7B-492C-4A94-BCAB-9DB737CA705B}" dt="2022-08-30T16:24:26.034" v="5674" actId="47"/>
        <pc:sldMkLst>
          <pc:docMk/>
          <pc:sldMk cId="2898400601" sldId="3464"/>
        </pc:sldMkLst>
        <pc:spChg chg="mod">
          <ac:chgData name="Alexis Kinzelin" userId="e9f19f77-3c43-45b4-aa40-e880244cb77c" providerId="ADAL" clId="{6FBAEA7B-492C-4A94-BCAB-9DB737CA705B}" dt="2022-08-30T16:22:55.331" v="5673" actId="1076"/>
          <ac:spMkLst>
            <pc:docMk/>
            <pc:sldMk cId="2898400601" sldId="3464"/>
            <ac:spMk id="10" creationId="{D2C137A7-2655-E85E-C6B3-616F0252FC9B}"/>
          </ac:spMkLst>
        </pc:spChg>
        <pc:spChg chg="mod">
          <ac:chgData name="Alexis Kinzelin" userId="e9f19f77-3c43-45b4-aa40-e880244cb77c" providerId="ADAL" clId="{6FBAEA7B-492C-4A94-BCAB-9DB737CA705B}" dt="2022-08-30T16:22:55.331" v="5673" actId="1076"/>
          <ac:spMkLst>
            <pc:docMk/>
            <pc:sldMk cId="2898400601" sldId="3464"/>
            <ac:spMk id="11" creationId="{F082B104-10A8-F362-0A4D-19202BCB882B}"/>
          </ac:spMkLst>
        </pc:spChg>
        <pc:spChg chg="mod">
          <ac:chgData name="Alexis Kinzelin" userId="e9f19f77-3c43-45b4-aa40-e880244cb77c" providerId="ADAL" clId="{6FBAEA7B-492C-4A94-BCAB-9DB737CA705B}" dt="2022-08-30T16:22:55.331" v="5673" actId="1076"/>
          <ac:spMkLst>
            <pc:docMk/>
            <pc:sldMk cId="2898400601" sldId="3464"/>
            <ac:spMk id="13" creationId="{6DA5BF98-D294-4C66-B8F9-63E560EDF794}"/>
          </ac:spMkLst>
        </pc:spChg>
        <pc:picChg chg="del">
          <ac:chgData name="Alexis Kinzelin" userId="e9f19f77-3c43-45b4-aa40-e880244cb77c" providerId="ADAL" clId="{6FBAEA7B-492C-4A94-BCAB-9DB737CA705B}" dt="2022-08-30T16:22:50.986" v="5672" actId="478"/>
          <ac:picMkLst>
            <pc:docMk/>
            <pc:sldMk cId="2898400601" sldId="3464"/>
            <ac:picMk id="2050" creationId="{AF878E1D-92F8-88FA-FC12-554CA618A5B7}"/>
          </ac:picMkLst>
        </pc:picChg>
        <pc:picChg chg="mod">
          <ac:chgData name="Alexis Kinzelin" userId="e9f19f77-3c43-45b4-aa40-e880244cb77c" providerId="ADAL" clId="{6FBAEA7B-492C-4A94-BCAB-9DB737CA705B}" dt="2022-08-30T16:22:55.331" v="5673" actId="1076"/>
          <ac:picMkLst>
            <pc:docMk/>
            <pc:sldMk cId="2898400601" sldId="3464"/>
            <ac:picMk id="2052" creationId="{1F217555-641C-A31A-08EC-EFD8ED11F64E}"/>
          </ac:picMkLst>
        </pc:picChg>
      </pc:sldChg>
      <pc:sldChg chg="add del setBg">
        <pc:chgData name="Alexis Kinzelin" userId="e9f19f77-3c43-45b4-aa40-e880244cb77c" providerId="ADAL" clId="{6FBAEA7B-492C-4A94-BCAB-9DB737CA705B}" dt="2022-08-30T16:22:49.063" v="5670"/>
        <pc:sldMkLst>
          <pc:docMk/>
          <pc:sldMk cId="3015440063" sldId="3464"/>
        </pc:sldMkLst>
      </pc:sldChg>
      <pc:sldChg chg="modSp add mod">
        <pc:chgData name="Alexis Kinzelin" userId="e9f19f77-3c43-45b4-aa40-e880244cb77c" providerId="ADAL" clId="{6FBAEA7B-492C-4A94-BCAB-9DB737CA705B}" dt="2022-08-30T16:26:23.667" v="5725" actId="20577"/>
        <pc:sldMkLst>
          <pc:docMk/>
          <pc:sldMk cId="3269524823" sldId="3464"/>
        </pc:sldMkLst>
        <pc:spChg chg="mod">
          <ac:chgData name="Alexis Kinzelin" userId="e9f19f77-3c43-45b4-aa40-e880244cb77c" providerId="ADAL" clId="{6FBAEA7B-492C-4A94-BCAB-9DB737CA705B}" dt="2022-08-30T16:26:23.667" v="5725" actId="20577"/>
          <ac:spMkLst>
            <pc:docMk/>
            <pc:sldMk cId="3269524823" sldId="3464"/>
            <ac:spMk id="8" creationId="{A6FA2FB3-48F9-52E4-F5ED-9E0FBC0737CD}"/>
          </ac:spMkLst>
        </pc:spChg>
      </pc:sldChg>
      <pc:sldChg chg="add del setBg">
        <pc:chgData name="Alexis Kinzelin" userId="e9f19f77-3c43-45b4-aa40-e880244cb77c" providerId="ADAL" clId="{6FBAEA7B-492C-4A94-BCAB-9DB737CA705B}" dt="2022-08-30T16:28:21.250" v="5786"/>
        <pc:sldMkLst>
          <pc:docMk/>
          <pc:sldMk cId="442284753" sldId="3465"/>
        </pc:sldMkLst>
      </pc:sldChg>
      <pc:sldChg chg="addSp delSp modSp add mod modNotesTx">
        <pc:chgData name="Alexis Kinzelin" userId="e9f19f77-3c43-45b4-aa40-e880244cb77c" providerId="ADAL" clId="{6FBAEA7B-492C-4A94-BCAB-9DB737CA705B}" dt="2022-08-31T10:48:59.437" v="11468" actId="14100"/>
        <pc:sldMkLst>
          <pc:docMk/>
          <pc:sldMk cId="773264773" sldId="3465"/>
        </pc:sldMkLst>
        <pc:spChg chg="add del mod">
          <ac:chgData name="Alexis Kinzelin" userId="e9f19f77-3c43-45b4-aa40-e880244cb77c" providerId="ADAL" clId="{6FBAEA7B-492C-4A94-BCAB-9DB737CA705B}" dt="2022-08-30T16:41:52.203" v="5857" actId="478"/>
          <ac:spMkLst>
            <pc:docMk/>
            <pc:sldMk cId="773264773" sldId="3465"/>
            <ac:spMk id="2" creationId="{50F7D523-8059-39E2-D14E-49E5C33EB4C2}"/>
          </ac:spMkLst>
        </pc:spChg>
        <pc:spChg chg="add mod">
          <ac:chgData name="Alexis Kinzelin" userId="e9f19f77-3c43-45b4-aa40-e880244cb77c" providerId="ADAL" clId="{6FBAEA7B-492C-4A94-BCAB-9DB737CA705B}" dt="2022-08-30T16:49:05.837" v="5983" actId="1036"/>
          <ac:spMkLst>
            <pc:docMk/>
            <pc:sldMk cId="773264773" sldId="3465"/>
            <ac:spMk id="4" creationId="{6DD0A03B-A63C-54A6-9A50-80F77E09229B}"/>
          </ac:spMkLst>
        </pc:spChg>
        <pc:spChg chg="del">
          <ac:chgData name="Alexis Kinzelin" userId="e9f19f77-3c43-45b4-aa40-e880244cb77c" providerId="ADAL" clId="{6FBAEA7B-492C-4A94-BCAB-9DB737CA705B}" dt="2022-08-30T16:28:29.513" v="5788" actId="478"/>
          <ac:spMkLst>
            <pc:docMk/>
            <pc:sldMk cId="773264773" sldId="3465"/>
            <ac:spMk id="5" creationId="{D00B62B6-2CE9-2456-EE26-1D0E2BE590AC}"/>
          </ac:spMkLst>
        </pc:spChg>
        <pc:spChg chg="del">
          <ac:chgData name="Alexis Kinzelin" userId="e9f19f77-3c43-45b4-aa40-e880244cb77c" providerId="ADAL" clId="{6FBAEA7B-492C-4A94-BCAB-9DB737CA705B}" dt="2022-08-30T16:28:29.513" v="5788" actId="478"/>
          <ac:spMkLst>
            <pc:docMk/>
            <pc:sldMk cId="773264773" sldId="3465"/>
            <ac:spMk id="11" creationId="{94F7E549-11CF-FFD9-79F4-3C04638F7782}"/>
          </ac:spMkLst>
        </pc:spChg>
        <pc:spChg chg="mod">
          <ac:chgData name="Alexis Kinzelin" userId="e9f19f77-3c43-45b4-aa40-e880244cb77c" providerId="ADAL" clId="{6FBAEA7B-492C-4A94-BCAB-9DB737CA705B}" dt="2022-08-31T10:48:59.437" v="11468" actId="14100"/>
          <ac:spMkLst>
            <pc:docMk/>
            <pc:sldMk cId="773264773" sldId="3465"/>
            <ac:spMk id="15" creationId="{F7C7C418-FB94-B1BF-B3A6-0575474035C5}"/>
          </ac:spMkLst>
        </pc:spChg>
        <pc:spChg chg="del">
          <ac:chgData name="Alexis Kinzelin" userId="e9f19f77-3c43-45b4-aa40-e880244cb77c" providerId="ADAL" clId="{6FBAEA7B-492C-4A94-BCAB-9DB737CA705B}" dt="2022-08-30T16:28:29.513" v="5788" actId="478"/>
          <ac:spMkLst>
            <pc:docMk/>
            <pc:sldMk cId="773264773" sldId="3465"/>
            <ac:spMk id="31" creationId="{2F5C029E-556E-3D12-85C5-6606972307D2}"/>
          </ac:spMkLst>
        </pc:spChg>
        <pc:spChg chg="del">
          <ac:chgData name="Alexis Kinzelin" userId="e9f19f77-3c43-45b4-aa40-e880244cb77c" providerId="ADAL" clId="{6FBAEA7B-492C-4A94-BCAB-9DB737CA705B}" dt="2022-08-30T16:28:29.513" v="5788" actId="478"/>
          <ac:spMkLst>
            <pc:docMk/>
            <pc:sldMk cId="773264773" sldId="3465"/>
            <ac:spMk id="32" creationId="{5F23B3AA-0FFD-F5E5-1080-6C33E0AC8385}"/>
          </ac:spMkLst>
        </pc:spChg>
        <pc:picChg chg="add del mod">
          <ac:chgData name="Alexis Kinzelin" userId="e9f19f77-3c43-45b4-aa40-e880244cb77c" providerId="ADAL" clId="{6FBAEA7B-492C-4A94-BCAB-9DB737CA705B}" dt="2022-08-30T16:47:30.788" v="5941" actId="478"/>
          <ac:picMkLst>
            <pc:docMk/>
            <pc:sldMk cId="773264773" sldId="3465"/>
            <ac:picMk id="10" creationId="{35DB20DC-931F-E23F-8652-B22EC40DF188}"/>
          </ac:picMkLst>
        </pc:picChg>
        <pc:picChg chg="add del mod">
          <ac:chgData name="Alexis Kinzelin" userId="e9f19f77-3c43-45b4-aa40-e880244cb77c" providerId="ADAL" clId="{6FBAEA7B-492C-4A94-BCAB-9DB737CA705B}" dt="2022-08-30T16:47:30.788" v="5941" actId="478"/>
          <ac:picMkLst>
            <pc:docMk/>
            <pc:sldMk cId="773264773" sldId="3465"/>
            <ac:picMk id="14" creationId="{1711F103-3974-E69C-BEE7-2827E6A1CCFC}"/>
          </ac:picMkLst>
        </pc:picChg>
        <pc:picChg chg="add mod">
          <ac:chgData name="Alexis Kinzelin" userId="e9f19f77-3c43-45b4-aa40-e880244cb77c" providerId="ADAL" clId="{6FBAEA7B-492C-4A94-BCAB-9DB737CA705B}" dt="2022-08-31T08:24:05.533" v="8130" actId="1076"/>
          <ac:picMkLst>
            <pc:docMk/>
            <pc:sldMk cId="773264773" sldId="3465"/>
            <ac:picMk id="17" creationId="{B86C8D2B-4692-E30F-9F76-3DAFA6B9FA15}"/>
          </ac:picMkLst>
        </pc:picChg>
        <pc:picChg chg="add del mod">
          <ac:chgData name="Alexis Kinzelin" userId="e9f19f77-3c43-45b4-aa40-e880244cb77c" providerId="ADAL" clId="{6FBAEA7B-492C-4A94-BCAB-9DB737CA705B}" dt="2022-08-30T16:47:30.788" v="5941" actId="478"/>
          <ac:picMkLst>
            <pc:docMk/>
            <pc:sldMk cId="773264773" sldId="3465"/>
            <ac:picMk id="19" creationId="{4A0FFAB8-56CA-A3B4-32B3-B286D5F9D6FB}"/>
          </ac:picMkLst>
        </pc:picChg>
        <pc:picChg chg="add mod">
          <ac:chgData name="Alexis Kinzelin" userId="e9f19f77-3c43-45b4-aa40-e880244cb77c" providerId="ADAL" clId="{6FBAEA7B-492C-4A94-BCAB-9DB737CA705B}" dt="2022-08-31T08:24:03.534" v="8129" actId="1076"/>
          <ac:picMkLst>
            <pc:docMk/>
            <pc:sldMk cId="773264773" sldId="3465"/>
            <ac:picMk id="21" creationId="{0E38C019-A678-CE02-B909-9EAA8BD6750E}"/>
          </ac:picMkLst>
        </pc:picChg>
        <pc:picChg chg="add del mod modCrop">
          <ac:chgData name="Alexis Kinzelin" userId="e9f19f77-3c43-45b4-aa40-e880244cb77c" providerId="ADAL" clId="{6FBAEA7B-492C-4A94-BCAB-9DB737CA705B}" dt="2022-08-30T16:47:30.788" v="5941" actId="478"/>
          <ac:picMkLst>
            <pc:docMk/>
            <pc:sldMk cId="773264773" sldId="3465"/>
            <ac:picMk id="23" creationId="{E900943F-B910-C2F0-652F-945510D114FE}"/>
          </ac:picMkLst>
        </pc:picChg>
        <pc:picChg chg="add del mod">
          <ac:chgData name="Alexis Kinzelin" userId="e9f19f77-3c43-45b4-aa40-e880244cb77c" providerId="ADAL" clId="{6FBAEA7B-492C-4A94-BCAB-9DB737CA705B}" dt="2022-08-31T08:23:19.779" v="8111" actId="21"/>
          <ac:picMkLst>
            <pc:docMk/>
            <pc:sldMk cId="773264773" sldId="3465"/>
            <ac:picMk id="24" creationId="{548930A8-C84D-97D6-FF8F-BBCF677B6FA4}"/>
          </ac:picMkLst>
        </pc:picChg>
        <pc:picChg chg="add mod">
          <ac:chgData name="Alexis Kinzelin" userId="e9f19f77-3c43-45b4-aa40-e880244cb77c" providerId="ADAL" clId="{6FBAEA7B-492C-4A94-BCAB-9DB737CA705B}" dt="2022-08-31T08:23:34.336" v="8120" actId="1076"/>
          <ac:picMkLst>
            <pc:docMk/>
            <pc:sldMk cId="773264773" sldId="3465"/>
            <ac:picMk id="25" creationId="{E6665C87-E3EB-0421-8849-64F8953E3AB9}"/>
          </ac:picMkLst>
        </pc:picChg>
        <pc:picChg chg="add mod">
          <ac:chgData name="Alexis Kinzelin" userId="e9f19f77-3c43-45b4-aa40-e880244cb77c" providerId="ADAL" clId="{6FBAEA7B-492C-4A94-BCAB-9DB737CA705B}" dt="2022-08-31T08:23:57.561" v="8128" actId="1076"/>
          <ac:picMkLst>
            <pc:docMk/>
            <pc:sldMk cId="773264773" sldId="3465"/>
            <ac:picMk id="26" creationId="{D10650A5-09A2-3C59-82E0-030B67134732}"/>
          </ac:picMkLst>
        </pc:picChg>
        <pc:picChg chg="add mod">
          <ac:chgData name="Alexis Kinzelin" userId="e9f19f77-3c43-45b4-aa40-e880244cb77c" providerId="ADAL" clId="{6FBAEA7B-492C-4A94-BCAB-9DB737CA705B}" dt="2022-08-31T08:23:29.742" v="8118" actId="1076"/>
          <ac:picMkLst>
            <pc:docMk/>
            <pc:sldMk cId="773264773" sldId="3465"/>
            <ac:picMk id="27" creationId="{2245CBC8-1504-D07E-0B24-BC7B42BCC79E}"/>
          </ac:picMkLst>
        </pc:picChg>
        <pc:picChg chg="add mod">
          <ac:chgData name="Alexis Kinzelin" userId="e9f19f77-3c43-45b4-aa40-e880244cb77c" providerId="ADAL" clId="{6FBAEA7B-492C-4A94-BCAB-9DB737CA705B}" dt="2022-08-31T08:23:42.696" v="8126" actId="1076"/>
          <ac:picMkLst>
            <pc:docMk/>
            <pc:sldMk cId="773264773" sldId="3465"/>
            <ac:picMk id="29" creationId="{2841D621-4FCA-4B30-B8FB-740147FC10EE}"/>
          </ac:picMkLst>
        </pc:picChg>
        <pc:picChg chg="del">
          <ac:chgData name="Alexis Kinzelin" userId="e9f19f77-3c43-45b4-aa40-e880244cb77c" providerId="ADAL" clId="{6FBAEA7B-492C-4A94-BCAB-9DB737CA705B}" dt="2022-08-30T16:28:29.513" v="5788" actId="478"/>
          <ac:picMkLst>
            <pc:docMk/>
            <pc:sldMk cId="773264773" sldId="3465"/>
            <ac:picMk id="1028" creationId="{A3BF7560-286F-A1EB-9F86-9AFFD59D160C}"/>
          </ac:picMkLst>
        </pc:picChg>
        <pc:picChg chg="add mod">
          <ac:chgData name="Alexis Kinzelin" userId="e9f19f77-3c43-45b4-aa40-e880244cb77c" providerId="ADAL" clId="{6FBAEA7B-492C-4A94-BCAB-9DB737CA705B}" dt="2022-08-30T16:49:05.837" v="5983" actId="1036"/>
          <ac:picMkLst>
            <pc:docMk/>
            <pc:sldMk cId="773264773" sldId="3465"/>
            <ac:picMk id="3074" creationId="{DA897873-40A1-C7F2-4ADE-F662287E672B}"/>
          </ac:picMkLst>
        </pc:picChg>
      </pc:sldChg>
      <pc:sldChg chg="addSp delSp modSp add mod delAnim modAnim">
        <pc:chgData name="Alexis Kinzelin" userId="e9f19f77-3c43-45b4-aa40-e880244cb77c" providerId="ADAL" clId="{6FBAEA7B-492C-4A94-BCAB-9DB737CA705B}" dt="2022-08-31T10:48:26.019" v="11460" actId="255"/>
        <pc:sldMkLst>
          <pc:docMk/>
          <pc:sldMk cId="405401018" sldId="3466"/>
        </pc:sldMkLst>
        <pc:spChg chg="add mod">
          <ac:chgData name="Alexis Kinzelin" userId="e9f19f77-3c43-45b4-aa40-e880244cb77c" providerId="ADAL" clId="{6FBAEA7B-492C-4A94-BCAB-9DB737CA705B}" dt="2022-08-30T18:01:35.105" v="7262" actId="1076"/>
          <ac:spMkLst>
            <pc:docMk/>
            <pc:sldMk cId="405401018" sldId="3466"/>
            <ac:spMk id="3" creationId="{3F9CB8AC-98D4-0CDE-7D6F-18203D24F930}"/>
          </ac:spMkLst>
        </pc:spChg>
        <pc:spChg chg="del">
          <ac:chgData name="Alexis Kinzelin" userId="e9f19f77-3c43-45b4-aa40-e880244cb77c" providerId="ADAL" clId="{6FBAEA7B-492C-4A94-BCAB-9DB737CA705B}" dt="2022-08-30T16:51:28.580" v="6021" actId="478"/>
          <ac:spMkLst>
            <pc:docMk/>
            <pc:sldMk cId="405401018" sldId="3466"/>
            <ac:spMk id="4" creationId="{6DD0A03B-A63C-54A6-9A50-80F77E09229B}"/>
          </ac:spMkLst>
        </pc:spChg>
        <pc:spChg chg="add mod">
          <ac:chgData name="Alexis Kinzelin" userId="e9f19f77-3c43-45b4-aa40-e880244cb77c" providerId="ADAL" clId="{6FBAEA7B-492C-4A94-BCAB-9DB737CA705B}" dt="2022-08-30T18:01:35.105" v="7262" actId="1076"/>
          <ac:spMkLst>
            <pc:docMk/>
            <pc:sldMk cId="405401018" sldId="3466"/>
            <ac:spMk id="5" creationId="{7A224771-68AE-BEE0-9C77-4B5164FB6625}"/>
          </ac:spMkLst>
        </pc:spChg>
        <pc:spChg chg="add del">
          <ac:chgData name="Alexis Kinzelin" userId="e9f19f77-3c43-45b4-aa40-e880244cb77c" providerId="ADAL" clId="{6FBAEA7B-492C-4A94-BCAB-9DB737CA705B}" dt="2022-08-30T17:35:54.612" v="6806" actId="22"/>
          <ac:spMkLst>
            <pc:docMk/>
            <pc:sldMk cId="405401018" sldId="3466"/>
            <ac:spMk id="10" creationId="{F14E5B56-DDDA-FC7E-F74F-A39B83512923}"/>
          </ac:spMkLst>
        </pc:spChg>
        <pc:spChg chg="add del mod">
          <ac:chgData name="Alexis Kinzelin" userId="e9f19f77-3c43-45b4-aa40-e880244cb77c" providerId="ADAL" clId="{6FBAEA7B-492C-4A94-BCAB-9DB737CA705B}" dt="2022-08-30T17:37:21.377" v="6923"/>
          <ac:spMkLst>
            <pc:docMk/>
            <pc:sldMk cId="405401018" sldId="3466"/>
            <ac:spMk id="13" creationId="{29D83D15-CCE1-8649-036B-8CBFD471D20C}"/>
          </ac:spMkLst>
        </pc:spChg>
        <pc:spChg chg="add mod topLvl">
          <ac:chgData name="Alexis Kinzelin" userId="e9f19f77-3c43-45b4-aa40-e880244cb77c" providerId="ADAL" clId="{6FBAEA7B-492C-4A94-BCAB-9DB737CA705B}" dt="2022-08-31T08:20:33.045" v="8096" actId="404"/>
          <ac:spMkLst>
            <pc:docMk/>
            <pc:sldMk cId="405401018" sldId="3466"/>
            <ac:spMk id="14" creationId="{BA6033F4-A48A-BB6A-BB88-A25D87E5A6FE}"/>
          </ac:spMkLst>
        </pc:spChg>
        <pc:spChg chg="mod">
          <ac:chgData name="Alexis Kinzelin" userId="e9f19f77-3c43-45b4-aa40-e880244cb77c" providerId="ADAL" clId="{6FBAEA7B-492C-4A94-BCAB-9DB737CA705B}" dt="2022-08-31T10:48:26.019" v="11460" actId="255"/>
          <ac:spMkLst>
            <pc:docMk/>
            <pc:sldMk cId="405401018" sldId="3466"/>
            <ac:spMk id="15" creationId="{F7C7C418-FB94-B1BF-B3A6-0575474035C5}"/>
          </ac:spMkLst>
        </pc:spChg>
        <pc:spChg chg="add mod topLvl">
          <ac:chgData name="Alexis Kinzelin" userId="e9f19f77-3c43-45b4-aa40-e880244cb77c" providerId="ADAL" clId="{6FBAEA7B-492C-4A94-BCAB-9DB737CA705B}" dt="2022-08-31T08:20:43.798" v="8097" actId="113"/>
          <ac:spMkLst>
            <pc:docMk/>
            <pc:sldMk cId="405401018" sldId="3466"/>
            <ac:spMk id="16" creationId="{83D80197-523F-1169-5899-E3966E9B1FDF}"/>
          </ac:spMkLst>
        </pc:spChg>
        <pc:spChg chg="add mod topLvl">
          <ac:chgData name="Alexis Kinzelin" userId="e9f19f77-3c43-45b4-aa40-e880244cb77c" providerId="ADAL" clId="{6FBAEA7B-492C-4A94-BCAB-9DB737CA705B}" dt="2022-08-31T08:21:32.248" v="8102" actId="255"/>
          <ac:spMkLst>
            <pc:docMk/>
            <pc:sldMk cId="405401018" sldId="3466"/>
            <ac:spMk id="18" creationId="{E5C993C5-6D51-C21F-69B7-A5B53F4F98F1}"/>
          </ac:spMkLst>
        </pc:spChg>
        <pc:spChg chg="add mod topLvl">
          <ac:chgData name="Alexis Kinzelin" userId="e9f19f77-3c43-45b4-aa40-e880244cb77c" providerId="ADAL" clId="{6FBAEA7B-492C-4A94-BCAB-9DB737CA705B}" dt="2022-08-31T08:21:32.248" v="8102" actId="255"/>
          <ac:spMkLst>
            <pc:docMk/>
            <pc:sldMk cId="405401018" sldId="3466"/>
            <ac:spMk id="19" creationId="{4A82C50B-142B-6B7D-0134-004B9BD2C3E7}"/>
          </ac:spMkLst>
        </pc:spChg>
        <pc:spChg chg="add mod topLvl">
          <ac:chgData name="Alexis Kinzelin" userId="e9f19f77-3c43-45b4-aa40-e880244cb77c" providerId="ADAL" clId="{6FBAEA7B-492C-4A94-BCAB-9DB737CA705B}" dt="2022-08-31T08:13:01.122" v="7997" actId="165"/>
          <ac:spMkLst>
            <pc:docMk/>
            <pc:sldMk cId="405401018" sldId="3466"/>
            <ac:spMk id="20" creationId="{024C49A8-5118-87D7-93AA-DDAC564C73CA}"/>
          </ac:spMkLst>
        </pc:spChg>
        <pc:spChg chg="add mod">
          <ac:chgData name="Alexis Kinzelin" userId="e9f19f77-3c43-45b4-aa40-e880244cb77c" providerId="ADAL" clId="{6FBAEA7B-492C-4A94-BCAB-9DB737CA705B}" dt="2022-08-31T08:13:07.898" v="7998" actId="1076"/>
          <ac:spMkLst>
            <pc:docMk/>
            <pc:sldMk cId="405401018" sldId="3466"/>
            <ac:spMk id="29" creationId="{BEFE384D-06D3-619B-622C-5826AEF6F6F2}"/>
          </ac:spMkLst>
        </pc:spChg>
        <pc:spChg chg="add mod">
          <ac:chgData name="Alexis Kinzelin" userId="e9f19f77-3c43-45b4-aa40-e880244cb77c" providerId="ADAL" clId="{6FBAEA7B-492C-4A94-BCAB-9DB737CA705B}" dt="2022-08-31T08:13:07.898" v="7998" actId="1076"/>
          <ac:spMkLst>
            <pc:docMk/>
            <pc:sldMk cId="405401018" sldId="3466"/>
            <ac:spMk id="31" creationId="{017A9077-4009-1605-269E-DB9C26956AF7}"/>
          </ac:spMkLst>
        </pc:spChg>
        <pc:spChg chg="add mod">
          <ac:chgData name="Alexis Kinzelin" userId="e9f19f77-3c43-45b4-aa40-e880244cb77c" providerId="ADAL" clId="{6FBAEA7B-492C-4A94-BCAB-9DB737CA705B}" dt="2022-08-31T08:15:39.142" v="8038" actId="14100"/>
          <ac:spMkLst>
            <pc:docMk/>
            <pc:sldMk cId="405401018" sldId="3466"/>
            <ac:spMk id="32" creationId="{1E302404-0043-FF8E-F7B2-8BBEF27EA1F4}"/>
          </ac:spMkLst>
        </pc:spChg>
        <pc:spChg chg="add mod topLvl">
          <ac:chgData name="Alexis Kinzelin" userId="e9f19f77-3c43-45b4-aa40-e880244cb77c" providerId="ADAL" clId="{6FBAEA7B-492C-4A94-BCAB-9DB737CA705B}" dt="2022-08-31T08:13:01.122" v="7997" actId="165"/>
          <ac:spMkLst>
            <pc:docMk/>
            <pc:sldMk cId="405401018" sldId="3466"/>
            <ac:spMk id="35" creationId="{F80AD0C8-80C0-93F8-9837-2D693A23E7F4}"/>
          </ac:spMkLst>
        </pc:spChg>
        <pc:spChg chg="mod">
          <ac:chgData name="Alexis Kinzelin" userId="e9f19f77-3c43-45b4-aa40-e880244cb77c" providerId="ADAL" clId="{6FBAEA7B-492C-4A94-BCAB-9DB737CA705B}" dt="2022-08-31T08:20:33.045" v="8096" actId="404"/>
          <ac:spMkLst>
            <pc:docMk/>
            <pc:sldMk cId="405401018" sldId="3466"/>
            <ac:spMk id="41" creationId="{0431B8E0-647A-A6EB-E4A9-ED43DF038B29}"/>
          </ac:spMkLst>
        </pc:spChg>
        <pc:spChg chg="mod">
          <ac:chgData name="Alexis Kinzelin" userId="e9f19f77-3c43-45b4-aa40-e880244cb77c" providerId="ADAL" clId="{6FBAEA7B-492C-4A94-BCAB-9DB737CA705B}" dt="2022-08-31T08:20:33.045" v="8096" actId="404"/>
          <ac:spMkLst>
            <pc:docMk/>
            <pc:sldMk cId="405401018" sldId="3466"/>
            <ac:spMk id="44" creationId="{C0D6FF27-487E-A418-2396-78F1934D39CB}"/>
          </ac:spMkLst>
        </pc:spChg>
        <pc:spChg chg="mod">
          <ac:chgData name="Alexis Kinzelin" userId="e9f19f77-3c43-45b4-aa40-e880244cb77c" providerId="ADAL" clId="{6FBAEA7B-492C-4A94-BCAB-9DB737CA705B}" dt="2022-08-31T08:20:33.045" v="8096" actId="404"/>
          <ac:spMkLst>
            <pc:docMk/>
            <pc:sldMk cId="405401018" sldId="3466"/>
            <ac:spMk id="45" creationId="{59D96F8D-BCEB-FC8D-5212-1C1613CAA3D1}"/>
          </ac:spMkLst>
        </pc:spChg>
        <pc:spChg chg="mod">
          <ac:chgData name="Alexis Kinzelin" userId="e9f19f77-3c43-45b4-aa40-e880244cb77c" providerId="ADAL" clId="{6FBAEA7B-492C-4A94-BCAB-9DB737CA705B}" dt="2022-08-31T08:21:32.248" v="8102" actId="255"/>
          <ac:spMkLst>
            <pc:docMk/>
            <pc:sldMk cId="405401018" sldId="3466"/>
            <ac:spMk id="49" creationId="{B2D2FF8F-8068-C16B-FC79-CD3F53B76CA8}"/>
          </ac:spMkLst>
        </pc:spChg>
        <pc:spChg chg="mod">
          <ac:chgData name="Alexis Kinzelin" userId="e9f19f77-3c43-45b4-aa40-e880244cb77c" providerId="ADAL" clId="{6FBAEA7B-492C-4A94-BCAB-9DB737CA705B}" dt="2022-08-31T08:21:32.248" v="8102" actId="255"/>
          <ac:spMkLst>
            <pc:docMk/>
            <pc:sldMk cId="405401018" sldId="3466"/>
            <ac:spMk id="53" creationId="{E7EA6775-6E22-3A80-EBFE-374CFCD1890B}"/>
          </ac:spMkLst>
        </pc:spChg>
        <pc:spChg chg="mod">
          <ac:chgData name="Alexis Kinzelin" userId="e9f19f77-3c43-45b4-aa40-e880244cb77c" providerId="ADAL" clId="{6FBAEA7B-492C-4A94-BCAB-9DB737CA705B}" dt="2022-08-31T08:17:49.107" v="8063" actId="27803"/>
          <ac:spMkLst>
            <pc:docMk/>
            <pc:sldMk cId="405401018" sldId="3466"/>
            <ac:spMk id="58" creationId="{5097204F-4A78-E2FF-E183-D459FE6E9ECB}"/>
          </ac:spMkLst>
        </pc:spChg>
        <pc:spChg chg="mod">
          <ac:chgData name="Alexis Kinzelin" userId="e9f19f77-3c43-45b4-aa40-e880244cb77c" providerId="ADAL" clId="{6FBAEA7B-492C-4A94-BCAB-9DB737CA705B}" dt="2022-08-31T08:17:49.107" v="8063" actId="27803"/>
          <ac:spMkLst>
            <pc:docMk/>
            <pc:sldMk cId="405401018" sldId="3466"/>
            <ac:spMk id="59" creationId="{5C136F40-5D14-C504-B5B7-888A9D7DB388}"/>
          </ac:spMkLst>
        </pc:spChg>
        <pc:spChg chg="mod">
          <ac:chgData name="Alexis Kinzelin" userId="e9f19f77-3c43-45b4-aa40-e880244cb77c" providerId="ADAL" clId="{6FBAEA7B-492C-4A94-BCAB-9DB737CA705B}" dt="2022-08-31T08:17:49.107" v="8063" actId="27803"/>
          <ac:spMkLst>
            <pc:docMk/>
            <pc:sldMk cId="405401018" sldId="3466"/>
            <ac:spMk id="60" creationId="{F49AF29D-F01B-51DE-EA36-ABC974D93CC1}"/>
          </ac:spMkLst>
        </pc:spChg>
        <pc:grpChg chg="add del mod topLvl">
          <ac:chgData name="Alexis Kinzelin" userId="e9f19f77-3c43-45b4-aa40-e880244cb77c" providerId="ADAL" clId="{6FBAEA7B-492C-4A94-BCAB-9DB737CA705B}" dt="2022-08-31T08:13:08.435" v="7999" actId="21"/>
          <ac:grpSpMkLst>
            <pc:docMk/>
            <pc:sldMk cId="405401018" sldId="3466"/>
            <ac:grpSpMk id="33" creationId="{0B52DEB2-E473-0AE0-39BC-769C19285BC9}"/>
          </ac:grpSpMkLst>
        </pc:grpChg>
        <pc:grpChg chg="add del mod topLvl">
          <ac:chgData name="Alexis Kinzelin" userId="e9f19f77-3c43-45b4-aa40-e880244cb77c" providerId="ADAL" clId="{6FBAEA7B-492C-4A94-BCAB-9DB737CA705B}" dt="2022-08-31T08:15:46.875" v="8041" actId="21"/>
          <ac:grpSpMkLst>
            <pc:docMk/>
            <pc:sldMk cId="405401018" sldId="3466"/>
            <ac:grpSpMk id="34" creationId="{9E250E8D-5110-FE4A-055A-1BAD18A56144}"/>
          </ac:grpSpMkLst>
        </pc:grpChg>
        <pc:grpChg chg="add del">
          <ac:chgData name="Alexis Kinzelin" userId="e9f19f77-3c43-45b4-aa40-e880244cb77c" providerId="ADAL" clId="{6FBAEA7B-492C-4A94-BCAB-9DB737CA705B}" dt="2022-08-31T08:13:01.122" v="7997" actId="165"/>
          <ac:grpSpMkLst>
            <pc:docMk/>
            <pc:sldMk cId="405401018" sldId="3466"/>
            <ac:grpSpMk id="36" creationId="{B7857B8D-DCE8-A98C-513E-DBF513353ADE}"/>
          </ac:grpSpMkLst>
        </pc:grpChg>
        <pc:grpChg chg="add del">
          <ac:chgData name="Alexis Kinzelin" userId="e9f19f77-3c43-45b4-aa40-e880244cb77c" providerId="ADAL" clId="{6FBAEA7B-492C-4A94-BCAB-9DB737CA705B}" dt="2022-08-31T08:13:01.122" v="7997" actId="165"/>
          <ac:grpSpMkLst>
            <pc:docMk/>
            <pc:sldMk cId="405401018" sldId="3466"/>
            <ac:grpSpMk id="37" creationId="{4135CD38-0ADE-56BE-494D-18F087976BFA}"/>
          </ac:grpSpMkLst>
        </pc:grpChg>
        <pc:grpChg chg="add del">
          <ac:chgData name="Alexis Kinzelin" userId="e9f19f77-3c43-45b4-aa40-e880244cb77c" providerId="ADAL" clId="{6FBAEA7B-492C-4A94-BCAB-9DB737CA705B}" dt="2022-08-31T08:13:01.122" v="7997" actId="165"/>
          <ac:grpSpMkLst>
            <pc:docMk/>
            <pc:sldMk cId="405401018" sldId="3466"/>
            <ac:grpSpMk id="38" creationId="{7F7D0207-BDF6-1D6F-45A5-4E5913B5B31A}"/>
          </ac:grpSpMkLst>
        </pc:grpChg>
        <pc:grpChg chg="add mod topLvl">
          <ac:chgData name="Alexis Kinzelin" userId="e9f19f77-3c43-45b4-aa40-e880244cb77c" providerId="ADAL" clId="{6FBAEA7B-492C-4A94-BCAB-9DB737CA705B}" dt="2022-08-31T08:20:33.045" v="8096" actId="404"/>
          <ac:grpSpMkLst>
            <pc:docMk/>
            <pc:sldMk cId="405401018" sldId="3466"/>
            <ac:grpSpMk id="39" creationId="{A1C7C952-6A60-145B-BBEB-77D32174B8E9}"/>
          </ac:grpSpMkLst>
        </pc:grpChg>
        <pc:grpChg chg="add mod topLvl">
          <ac:chgData name="Alexis Kinzelin" userId="e9f19f77-3c43-45b4-aa40-e880244cb77c" providerId="ADAL" clId="{6FBAEA7B-492C-4A94-BCAB-9DB737CA705B}" dt="2022-08-31T08:20:33.045" v="8096" actId="404"/>
          <ac:grpSpMkLst>
            <pc:docMk/>
            <pc:sldMk cId="405401018" sldId="3466"/>
            <ac:grpSpMk id="42" creationId="{BC040B24-CE3B-F668-E6E0-AC0D3F9525B0}"/>
          </ac:grpSpMkLst>
        </pc:grpChg>
        <pc:grpChg chg="add del mod">
          <ac:chgData name="Alexis Kinzelin" userId="e9f19f77-3c43-45b4-aa40-e880244cb77c" providerId="ADAL" clId="{6FBAEA7B-492C-4A94-BCAB-9DB737CA705B}" dt="2022-08-31T08:14:10.359" v="8017" actId="165"/>
          <ac:grpSpMkLst>
            <pc:docMk/>
            <pc:sldMk cId="405401018" sldId="3466"/>
            <ac:grpSpMk id="46" creationId="{B69B7EF5-654A-430F-B0EE-6FE0088B06B5}"/>
          </ac:grpSpMkLst>
        </pc:grpChg>
        <pc:grpChg chg="add mod">
          <ac:chgData name="Alexis Kinzelin" userId="e9f19f77-3c43-45b4-aa40-e880244cb77c" providerId="ADAL" clId="{6FBAEA7B-492C-4A94-BCAB-9DB737CA705B}" dt="2022-08-31T08:21:32.248" v="8102" actId="255"/>
          <ac:grpSpMkLst>
            <pc:docMk/>
            <pc:sldMk cId="405401018" sldId="3466"/>
            <ac:grpSpMk id="47" creationId="{D660EDF0-58E1-8336-2DA3-6AB44FBED3C0}"/>
          </ac:grpSpMkLst>
        </pc:grpChg>
        <pc:grpChg chg="add mod">
          <ac:chgData name="Alexis Kinzelin" userId="e9f19f77-3c43-45b4-aa40-e880244cb77c" providerId="ADAL" clId="{6FBAEA7B-492C-4A94-BCAB-9DB737CA705B}" dt="2022-08-31T08:21:32.248" v="8102" actId="255"/>
          <ac:grpSpMkLst>
            <pc:docMk/>
            <pc:sldMk cId="405401018" sldId="3466"/>
            <ac:grpSpMk id="50" creationId="{2607451E-53B7-F369-F71B-45E9A37C1327}"/>
          </ac:grpSpMkLst>
        </pc:grpChg>
        <pc:grpChg chg="add del mod">
          <ac:chgData name="Alexis Kinzelin" userId="e9f19f77-3c43-45b4-aa40-e880244cb77c" providerId="ADAL" clId="{6FBAEA7B-492C-4A94-BCAB-9DB737CA705B}" dt="2022-08-31T08:17:49.107" v="8063" actId="27803"/>
          <ac:grpSpMkLst>
            <pc:docMk/>
            <pc:sldMk cId="405401018" sldId="3466"/>
            <ac:grpSpMk id="57" creationId="{2A2D62E4-8CF6-E60F-E7DC-234052EF4918}"/>
          </ac:grpSpMkLst>
        </pc:grpChg>
        <pc:grpChg chg="add mod">
          <ac:chgData name="Alexis Kinzelin" userId="e9f19f77-3c43-45b4-aa40-e880244cb77c" providerId="ADAL" clId="{6FBAEA7B-492C-4A94-BCAB-9DB737CA705B}" dt="2022-08-31T08:20:33.045" v="8096" actId="404"/>
          <ac:grpSpMkLst>
            <pc:docMk/>
            <pc:sldMk cId="405401018" sldId="3466"/>
            <ac:grpSpMk id="61" creationId="{06254217-CB85-CE98-E08C-02C052D2319D}"/>
          </ac:grpSpMkLst>
        </pc:grpChg>
        <pc:grpChg chg="add mod">
          <ac:chgData name="Alexis Kinzelin" userId="e9f19f77-3c43-45b4-aa40-e880244cb77c" providerId="ADAL" clId="{6FBAEA7B-492C-4A94-BCAB-9DB737CA705B}" dt="2022-08-31T08:21:32.248" v="8102" actId="255"/>
          <ac:grpSpMkLst>
            <pc:docMk/>
            <pc:sldMk cId="405401018" sldId="3466"/>
            <ac:grpSpMk id="62" creationId="{D4D74701-40D3-6975-BDA9-7FCC99A1A328}"/>
          </ac:grpSpMkLst>
        </pc:grpChg>
        <pc:grpChg chg="add">
          <ac:chgData name="Alexis Kinzelin" userId="e9f19f77-3c43-45b4-aa40-e880244cb77c" providerId="ADAL" clId="{6FBAEA7B-492C-4A94-BCAB-9DB737CA705B}" dt="2022-08-31T08:19:46.176" v="8089" actId="164"/>
          <ac:grpSpMkLst>
            <pc:docMk/>
            <pc:sldMk cId="405401018" sldId="3466"/>
            <ac:grpSpMk id="63" creationId="{65ABEE97-8E79-DFE1-8E27-888D65AB0CC6}"/>
          </ac:grpSpMkLst>
        </pc:grpChg>
        <pc:picChg chg="mod topLvl">
          <ac:chgData name="Alexis Kinzelin" userId="e9f19f77-3c43-45b4-aa40-e880244cb77c" providerId="ADAL" clId="{6FBAEA7B-492C-4A94-BCAB-9DB737CA705B}" dt="2022-08-31T08:13:01.122" v="7997" actId="165"/>
          <ac:picMkLst>
            <pc:docMk/>
            <pc:sldMk cId="405401018" sldId="3466"/>
            <ac:picMk id="12" creationId="{A4C613AB-A335-343A-26A2-7FDE85992DCD}"/>
          </ac:picMkLst>
        </pc:picChg>
        <pc:picChg chg="del">
          <ac:chgData name="Alexis Kinzelin" userId="e9f19f77-3c43-45b4-aa40-e880244cb77c" providerId="ADAL" clId="{6FBAEA7B-492C-4A94-BCAB-9DB737CA705B}" dt="2022-08-30T16:51:28.580" v="6021" actId="478"/>
          <ac:picMkLst>
            <pc:docMk/>
            <pc:sldMk cId="405401018" sldId="3466"/>
            <ac:picMk id="17" creationId="{B86C8D2B-4692-E30F-9F76-3DAFA6B9FA15}"/>
          </ac:picMkLst>
        </pc:picChg>
        <pc:picChg chg="del">
          <ac:chgData name="Alexis Kinzelin" userId="e9f19f77-3c43-45b4-aa40-e880244cb77c" providerId="ADAL" clId="{6FBAEA7B-492C-4A94-BCAB-9DB737CA705B}" dt="2022-08-30T16:51:30.747" v="6022" actId="478"/>
          <ac:picMkLst>
            <pc:docMk/>
            <pc:sldMk cId="405401018" sldId="3466"/>
            <ac:picMk id="21" creationId="{0E38C019-A678-CE02-B909-9EAA8BD6750E}"/>
          </ac:picMkLst>
        </pc:picChg>
        <pc:picChg chg="add mod">
          <ac:chgData name="Alexis Kinzelin" userId="e9f19f77-3c43-45b4-aa40-e880244cb77c" providerId="ADAL" clId="{6FBAEA7B-492C-4A94-BCAB-9DB737CA705B}" dt="2022-08-31T08:13:07.898" v="7998" actId="1076"/>
          <ac:picMkLst>
            <pc:docMk/>
            <pc:sldMk cId="405401018" sldId="3466"/>
            <ac:picMk id="22" creationId="{D76441DC-7B3D-9987-6E96-C760DEBB07F6}"/>
          </ac:picMkLst>
        </pc:picChg>
        <pc:picChg chg="del">
          <ac:chgData name="Alexis Kinzelin" userId="e9f19f77-3c43-45b4-aa40-e880244cb77c" providerId="ADAL" clId="{6FBAEA7B-492C-4A94-BCAB-9DB737CA705B}" dt="2022-08-30T16:51:28.580" v="6021" actId="478"/>
          <ac:picMkLst>
            <pc:docMk/>
            <pc:sldMk cId="405401018" sldId="3466"/>
            <ac:picMk id="24" creationId="{548930A8-C84D-97D6-FF8F-BBCF677B6FA4}"/>
          </ac:picMkLst>
        </pc:picChg>
        <pc:picChg chg="del">
          <ac:chgData name="Alexis Kinzelin" userId="e9f19f77-3c43-45b4-aa40-e880244cb77c" providerId="ADAL" clId="{6FBAEA7B-492C-4A94-BCAB-9DB737CA705B}" dt="2022-08-30T16:51:28.580" v="6021" actId="478"/>
          <ac:picMkLst>
            <pc:docMk/>
            <pc:sldMk cId="405401018" sldId="3466"/>
            <ac:picMk id="25" creationId="{E6665C87-E3EB-0421-8849-64F8953E3AB9}"/>
          </ac:picMkLst>
        </pc:picChg>
        <pc:picChg chg="del">
          <ac:chgData name="Alexis Kinzelin" userId="e9f19f77-3c43-45b4-aa40-e880244cb77c" providerId="ADAL" clId="{6FBAEA7B-492C-4A94-BCAB-9DB737CA705B}" dt="2022-08-30T16:51:28.580" v="6021" actId="478"/>
          <ac:picMkLst>
            <pc:docMk/>
            <pc:sldMk cId="405401018" sldId="3466"/>
            <ac:picMk id="26" creationId="{D10650A5-09A2-3C59-82E0-030B67134732}"/>
          </ac:picMkLst>
        </pc:picChg>
        <pc:picChg chg="del">
          <ac:chgData name="Alexis Kinzelin" userId="e9f19f77-3c43-45b4-aa40-e880244cb77c" providerId="ADAL" clId="{6FBAEA7B-492C-4A94-BCAB-9DB737CA705B}" dt="2022-08-30T16:51:28.580" v="6021" actId="478"/>
          <ac:picMkLst>
            <pc:docMk/>
            <pc:sldMk cId="405401018" sldId="3466"/>
            <ac:picMk id="27" creationId="{2245CBC8-1504-D07E-0B24-BC7B42BCC79E}"/>
          </ac:picMkLst>
        </pc:picChg>
        <pc:picChg chg="add mod">
          <ac:chgData name="Alexis Kinzelin" userId="e9f19f77-3c43-45b4-aa40-e880244cb77c" providerId="ADAL" clId="{6FBAEA7B-492C-4A94-BCAB-9DB737CA705B}" dt="2022-08-31T08:15:39.142" v="8038" actId="14100"/>
          <ac:picMkLst>
            <pc:docMk/>
            <pc:sldMk cId="405401018" sldId="3466"/>
            <ac:picMk id="28" creationId="{B7FD08C0-F189-710F-33D2-9BC5A57A53B3}"/>
          </ac:picMkLst>
        </pc:picChg>
        <pc:picChg chg="mod">
          <ac:chgData name="Alexis Kinzelin" userId="e9f19f77-3c43-45b4-aa40-e880244cb77c" providerId="ADAL" clId="{6FBAEA7B-492C-4A94-BCAB-9DB737CA705B}" dt="2022-08-31T08:20:33.045" v="8096" actId="404"/>
          <ac:picMkLst>
            <pc:docMk/>
            <pc:sldMk cId="405401018" sldId="3466"/>
            <ac:picMk id="40" creationId="{C9E267A4-B777-2824-F9DA-4EF47BF76E8E}"/>
          </ac:picMkLst>
        </pc:picChg>
        <pc:picChg chg="mod">
          <ac:chgData name="Alexis Kinzelin" userId="e9f19f77-3c43-45b4-aa40-e880244cb77c" providerId="ADAL" clId="{6FBAEA7B-492C-4A94-BCAB-9DB737CA705B}" dt="2022-08-31T08:20:33.045" v="8096" actId="404"/>
          <ac:picMkLst>
            <pc:docMk/>
            <pc:sldMk cId="405401018" sldId="3466"/>
            <ac:picMk id="43" creationId="{65FE3A9E-9969-F86F-2F7E-8FEDDF131A0F}"/>
          </ac:picMkLst>
        </pc:picChg>
        <pc:picChg chg="mod">
          <ac:chgData name="Alexis Kinzelin" userId="e9f19f77-3c43-45b4-aa40-e880244cb77c" providerId="ADAL" clId="{6FBAEA7B-492C-4A94-BCAB-9DB737CA705B}" dt="2022-08-31T08:21:32.248" v="8102" actId="255"/>
          <ac:picMkLst>
            <pc:docMk/>
            <pc:sldMk cId="405401018" sldId="3466"/>
            <ac:picMk id="48" creationId="{B959A37F-717E-35E9-B7EE-BF9FDB1795EC}"/>
          </ac:picMkLst>
        </pc:picChg>
        <pc:picChg chg="mod">
          <ac:chgData name="Alexis Kinzelin" userId="e9f19f77-3c43-45b4-aa40-e880244cb77c" providerId="ADAL" clId="{6FBAEA7B-492C-4A94-BCAB-9DB737CA705B}" dt="2022-08-31T08:21:32.248" v="8102" actId="255"/>
          <ac:picMkLst>
            <pc:docMk/>
            <pc:sldMk cId="405401018" sldId="3466"/>
            <ac:picMk id="51" creationId="{62755AB1-3C06-8472-A420-90FC6030451C}"/>
          </ac:picMkLst>
        </pc:picChg>
        <pc:picChg chg="mod">
          <ac:chgData name="Alexis Kinzelin" userId="e9f19f77-3c43-45b4-aa40-e880244cb77c" providerId="ADAL" clId="{6FBAEA7B-492C-4A94-BCAB-9DB737CA705B}" dt="2022-08-31T08:21:32.248" v="8102" actId="255"/>
          <ac:picMkLst>
            <pc:docMk/>
            <pc:sldMk cId="405401018" sldId="3466"/>
            <ac:picMk id="52" creationId="{4433DCFE-4370-CF42-B8C8-E7C8573ED4E2}"/>
          </ac:picMkLst>
        </pc:picChg>
        <pc:picChg chg="add del mod">
          <ac:chgData name="Alexis Kinzelin" userId="e9f19f77-3c43-45b4-aa40-e880244cb77c" providerId="ADAL" clId="{6FBAEA7B-492C-4A94-BCAB-9DB737CA705B}" dt="2022-08-31T08:17:49.107" v="8063" actId="27803"/>
          <ac:picMkLst>
            <pc:docMk/>
            <pc:sldMk cId="405401018" sldId="3466"/>
            <ac:picMk id="54" creationId="{A5CFB110-6C85-D2F2-ECC2-0B16E7002807}"/>
          </ac:picMkLst>
        </pc:picChg>
        <pc:picChg chg="add mod">
          <ac:chgData name="Alexis Kinzelin" userId="e9f19f77-3c43-45b4-aa40-e880244cb77c" providerId="ADAL" clId="{6FBAEA7B-492C-4A94-BCAB-9DB737CA705B}" dt="2022-08-31T08:19:27.503" v="8086" actId="1038"/>
          <ac:picMkLst>
            <pc:docMk/>
            <pc:sldMk cId="405401018" sldId="3466"/>
            <ac:picMk id="56" creationId="{9CC58CE1-6D62-F05C-8BE3-CDF8B6D56175}"/>
          </ac:picMkLst>
        </pc:picChg>
        <pc:picChg chg="del">
          <ac:chgData name="Alexis Kinzelin" userId="e9f19f77-3c43-45b4-aa40-e880244cb77c" providerId="ADAL" clId="{6FBAEA7B-492C-4A94-BCAB-9DB737CA705B}" dt="2022-08-30T16:51:30.747" v="6022" actId="478"/>
          <ac:picMkLst>
            <pc:docMk/>
            <pc:sldMk cId="405401018" sldId="3466"/>
            <ac:picMk id="3074" creationId="{DA897873-40A1-C7F2-4ADE-F662287E672B}"/>
          </ac:picMkLst>
        </pc:picChg>
        <pc:picChg chg="add del mod">
          <ac:chgData name="Alexis Kinzelin" userId="e9f19f77-3c43-45b4-aa40-e880244cb77c" providerId="ADAL" clId="{6FBAEA7B-492C-4A94-BCAB-9DB737CA705B}" dt="2022-08-30T17:34:53.459" v="6800" actId="478"/>
          <ac:picMkLst>
            <pc:docMk/>
            <pc:sldMk cId="405401018" sldId="3466"/>
            <ac:picMk id="5122" creationId="{527137F5-7DE4-115B-5AAD-D1DDBC259EF7}"/>
          </ac:picMkLst>
        </pc:picChg>
        <pc:picChg chg="add del mod">
          <ac:chgData name="Alexis Kinzelin" userId="e9f19f77-3c43-45b4-aa40-e880244cb77c" providerId="ADAL" clId="{6FBAEA7B-492C-4A94-BCAB-9DB737CA705B}" dt="2022-08-30T17:56:41.128" v="7076" actId="478"/>
          <ac:picMkLst>
            <pc:docMk/>
            <pc:sldMk cId="405401018" sldId="3466"/>
            <ac:picMk id="5124" creationId="{A5841FA8-5F12-934C-7AF3-6613D335A28D}"/>
          </ac:picMkLst>
        </pc:picChg>
        <pc:picChg chg="add del mod">
          <ac:chgData name="Alexis Kinzelin" userId="e9f19f77-3c43-45b4-aa40-e880244cb77c" providerId="ADAL" clId="{6FBAEA7B-492C-4A94-BCAB-9DB737CA705B}" dt="2022-08-30T17:57:16.101" v="7084" actId="21"/>
          <ac:picMkLst>
            <pc:docMk/>
            <pc:sldMk cId="405401018" sldId="3466"/>
            <ac:picMk id="5126" creationId="{5EAD084F-5990-902B-EF16-641D19969936}"/>
          </ac:picMkLst>
        </pc:picChg>
        <pc:picChg chg="add mod">
          <ac:chgData name="Alexis Kinzelin" userId="e9f19f77-3c43-45b4-aa40-e880244cb77c" providerId="ADAL" clId="{6FBAEA7B-492C-4A94-BCAB-9DB737CA705B}" dt="2022-08-31T08:15:39.142" v="8038" actId="14100"/>
          <ac:picMkLst>
            <pc:docMk/>
            <pc:sldMk cId="405401018" sldId="3466"/>
            <ac:picMk id="5128" creationId="{56F897A7-08C0-9A19-4BB6-9F5323C76A33}"/>
          </ac:picMkLst>
        </pc:picChg>
        <pc:picChg chg="add del mod topLvl">
          <ac:chgData name="Alexis Kinzelin" userId="e9f19f77-3c43-45b4-aa40-e880244cb77c" providerId="ADAL" clId="{6FBAEA7B-492C-4A94-BCAB-9DB737CA705B}" dt="2022-08-31T08:16:58.012" v="8055" actId="21"/>
          <ac:picMkLst>
            <pc:docMk/>
            <pc:sldMk cId="405401018" sldId="3466"/>
            <ac:picMk id="5130" creationId="{C50BCC89-38E6-BC5C-0851-72DC6263D2A1}"/>
          </ac:picMkLst>
        </pc:picChg>
      </pc:sldChg>
      <pc:sldChg chg="add del setBg">
        <pc:chgData name="Alexis Kinzelin" userId="e9f19f77-3c43-45b4-aa40-e880244cb77c" providerId="ADAL" clId="{6FBAEA7B-492C-4A94-BCAB-9DB737CA705B}" dt="2022-08-30T16:51:11.307" v="5986"/>
        <pc:sldMkLst>
          <pc:docMk/>
          <pc:sldMk cId="3752185414" sldId="3466"/>
        </pc:sldMkLst>
      </pc:sldChg>
      <pc:sldChg chg="addSp delSp modSp add mod">
        <pc:chgData name="Alexis Kinzelin" userId="e9f19f77-3c43-45b4-aa40-e880244cb77c" providerId="ADAL" clId="{6FBAEA7B-492C-4A94-BCAB-9DB737CA705B}" dt="2022-08-31T10:48:46.269" v="11464" actId="14100"/>
        <pc:sldMkLst>
          <pc:docMk/>
          <pc:sldMk cId="2250686984" sldId="3467"/>
        </pc:sldMkLst>
        <pc:spChg chg="add mod">
          <ac:chgData name="Alexis Kinzelin" userId="e9f19f77-3c43-45b4-aa40-e880244cb77c" providerId="ADAL" clId="{6FBAEA7B-492C-4A94-BCAB-9DB737CA705B}" dt="2022-08-31T08:27:32.627" v="8183" actId="20577"/>
          <ac:spMkLst>
            <pc:docMk/>
            <pc:sldMk cId="2250686984" sldId="3467"/>
            <ac:spMk id="3" creationId="{F9C8A71E-7671-D4E7-D954-3447ED549CD4}"/>
          </ac:spMkLst>
        </pc:spChg>
        <pc:spChg chg="del">
          <ac:chgData name="Alexis Kinzelin" userId="e9f19f77-3c43-45b4-aa40-e880244cb77c" providerId="ADAL" clId="{6FBAEA7B-492C-4A94-BCAB-9DB737CA705B}" dt="2022-08-30T16:55:12.995" v="6281" actId="478"/>
          <ac:spMkLst>
            <pc:docMk/>
            <pc:sldMk cId="2250686984" sldId="3467"/>
            <ac:spMk id="4" creationId="{6DD0A03B-A63C-54A6-9A50-80F77E09229B}"/>
          </ac:spMkLst>
        </pc:spChg>
        <pc:spChg chg="add mod">
          <ac:chgData name="Alexis Kinzelin" userId="e9f19f77-3c43-45b4-aa40-e880244cb77c" providerId="ADAL" clId="{6FBAEA7B-492C-4A94-BCAB-9DB737CA705B}" dt="2022-08-31T08:27:16.286" v="8170" actId="1076"/>
          <ac:spMkLst>
            <pc:docMk/>
            <pc:sldMk cId="2250686984" sldId="3467"/>
            <ac:spMk id="10" creationId="{E10BE4EB-97EE-7311-59AE-E26B4AAD7F5E}"/>
          </ac:spMkLst>
        </pc:spChg>
        <pc:spChg chg="add mod">
          <ac:chgData name="Alexis Kinzelin" userId="e9f19f77-3c43-45b4-aa40-e880244cb77c" providerId="ADAL" clId="{6FBAEA7B-492C-4A94-BCAB-9DB737CA705B}" dt="2022-08-31T08:28:17.428" v="8201" actId="14100"/>
          <ac:spMkLst>
            <pc:docMk/>
            <pc:sldMk cId="2250686984" sldId="3467"/>
            <ac:spMk id="11" creationId="{DC5C38D3-FC14-668C-3DAB-DEE55667C328}"/>
          </ac:spMkLst>
        </pc:spChg>
        <pc:spChg chg="add mod">
          <ac:chgData name="Alexis Kinzelin" userId="e9f19f77-3c43-45b4-aa40-e880244cb77c" providerId="ADAL" clId="{6FBAEA7B-492C-4A94-BCAB-9DB737CA705B}" dt="2022-08-30T17:04:28.383" v="6676" actId="1037"/>
          <ac:spMkLst>
            <pc:docMk/>
            <pc:sldMk cId="2250686984" sldId="3467"/>
            <ac:spMk id="14" creationId="{F68FDA9D-EDAC-9F36-4C2D-420F1C772A68}"/>
          </ac:spMkLst>
        </pc:spChg>
        <pc:spChg chg="mod">
          <ac:chgData name="Alexis Kinzelin" userId="e9f19f77-3c43-45b4-aa40-e880244cb77c" providerId="ADAL" clId="{6FBAEA7B-492C-4A94-BCAB-9DB737CA705B}" dt="2022-08-31T10:48:46.269" v="11464" actId="14100"/>
          <ac:spMkLst>
            <pc:docMk/>
            <pc:sldMk cId="2250686984" sldId="3467"/>
            <ac:spMk id="15" creationId="{F7C7C418-FB94-B1BF-B3A6-0575474035C5}"/>
          </ac:spMkLst>
        </pc:spChg>
        <pc:spChg chg="add mod">
          <ac:chgData name="Alexis Kinzelin" userId="e9f19f77-3c43-45b4-aa40-e880244cb77c" providerId="ADAL" clId="{6FBAEA7B-492C-4A94-BCAB-9DB737CA705B}" dt="2022-08-31T08:24:56.603" v="8136" actId="1582"/>
          <ac:spMkLst>
            <pc:docMk/>
            <pc:sldMk cId="2250686984" sldId="3467"/>
            <ac:spMk id="16" creationId="{873E713D-7A40-29EA-C7B3-CD0FC2D2DD80}"/>
          </ac:spMkLst>
        </pc:spChg>
        <pc:picChg chg="add mod">
          <ac:chgData name="Alexis Kinzelin" userId="e9f19f77-3c43-45b4-aa40-e880244cb77c" providerId="ADAL" clId="{6FBAEA7B-492C-4A94-BCAB-9DB737CA705B}" dt="2022-08-31T08:27:20.326" v="8177" actId="1036"/>
          <ac:picMkLst>
            <pc:docMk/>
            <pc:sldMk cId="2250686984" sldId="3467"/>
            <ac:picMk id="6" creationId="{054CF06C-A9FB-BC6C-0209-360BCE6655C2}"/>
          </ac:picMkLst>
        </pc:picChg>
        <pc:picChg chg="del">
          <ac:chgData name="Alexis Kinzelin" userId="e9f19f77-3c43-45b4-aa40-e880244cb77c" providerId="ADAL" clId="{6FBAEA7B-492C-4A94-BCAB-9DB737CA705B}" dt="2022-08-30T16:55:12.995" v="6281" actId="478"/>
          <ac:picMkLst>
            <pc:docMk/>
            <pc:sldMk cId="2250686984" sldId="3467"/>
            <ac:picMk id="17" creationId="{B86C8D2B-4692-E30F-9F76-3DAFA6B9FA15}"/>
          </ac:picMkLst>
        </pc:picChg>
        <pc:picChg chg="del">
          <ac:chgData name="Alexis Kinzelin" userId="e9f19f77-3c43-45b4-aa40-e880244cb77c" providerId="ADAL" clId="{6FBAEA7B-492C-4A94-BCAB-9DB737CA705B}" dt="2022-08-30T16:55:14.517" v="6282" actId="478"/>
          <ac:picMkLst>
            <pc:docMk/>
            <pc:sldMk cId="2250686984" sldId="3467"/>
            <ac:picMk id="21" creationId="{0E38C019-A678-CE02-B909-9EAA8BD6750E}"/>
          </ac:picMkLst>
        </pc:picChg>
        <pc:picChg chg="del">
          <ac:chgData name="Alexis Kinzelin" userId="e9f19f77-3c43-45b4-aa40-e880244cb77c" providerId="ADAL" clId="{6FBAEA7B-492C-4A94-BCAB-9DB737CA705B}" dt="2022-08-30T16:55:12.995" v="6281" actId="478"/>
          <ac:picMkLst>
            <pc:docMk/>
            <pc:sldMk cId="2250686984" sldId="3467"/>
            <ac:picMk id="24" creationId="{548930A8-C84D-97D6-FF8F-BBCF677B6FA4}"/>
          </ac:picMkLst>
        </pc:picChg>
        <pc:picChg chg="del">
          <ac:chgData name="Alexis Kinzelin" userId="e9f19f77-3c43-45b4-aa40-e880244cb77c" providerId="ADAL" clId="{6FBAEA7B-492C-4A94-BCAB-9DB737CA705B}" dt="2022-08-30T16:55:12.995" v="6281" actId="478"/>
          <ac:picMkLst>
            <pc:docMk/>
            <pc:sldMk cId="2250686984" sldId="3467"/>
            <ac:picMk id="25" creationId="{E6665C87-E3EB-0421-8849-64F8953E3AB9}"/>
          </ac:picMkLst>
        </pc:picChg>
        <pc:picChg chg="del">
          <ac:chgData name="Alexis Kinzelin" userId="e9f19f77-3c43-45b4-aa40-e880244cb77c" providerId="ADAL" clId="{6FBAEA7B-492C-4A94-BCAB-9DB737CA705B}" dt="2022-08-30T16:55:12.995" v="6281" actId="478"/>
          <ac:picMkLst>
            <pc:docMk/>
            <pc:sldMk cId="2250686984" sldId="3467"/>
            <ac:picMk id="26" creationId="{D10650A5-09A2-3C59-82E0-030B67134732}"/>
          </ac:picMkLst>
        </pc:picChg>
        <pc:picChg chg="del">
          <ac:chgData name="Alexis Kinzelin" userId="e9f19f77-3c43-45b4-aa40-e880244cb77c" providerId="ADAL" clId="{6FBAEA7B-492C-4A94-BCAB-9DB737CA705B}" dt="2022-08-30T16:55:12.995" v="6281" actId="478"/>
          <ac:picMkLst>
            <pc:docMk/>
            <pc:sldMk cId="2250686984" sldId="3467"/>
            <ac:picMk id="27" creationId="{2245CBC8-1504-D07E-0B24-BC7B42BCC79E}"/>
          </ac:picMkLst>
        </pc:picChg>
        <pc:picChg chg="del">
          <ac:chgData name="Alexis Kinzelin" userId="e9f19f77-3c43-45b4-aa40-e880244cb77c" providerId="ADAL" clId="{6FBAEA7B-492C-4A94-BCAB-9DB737CA705B}" dt="2022-08-30T16:55:12.995" v="6281" actId="478"/>
          <ac:picMkLst>
            <pc:docMk/>
            <pc:sldMk cId="2250686984" sldId="3467"/>
            <ac:picMk id="3074" creationId="{DA897873-40A1-C7F2-4ADE-F662287E672B}"/>
          </ac:picMkLst>
        </pc:picChg>
        <pc:cxnChg chg="add mod">
          <ac:chgData name="Alexis Kinzelin" userId="e9f19f77-3c43-45b4-aa40-e880244cb77c" providerId="ADAL" clId="{6FBAEA7B-492C-4A94-BCAB-9DB737CA705B}" dt="2022-08-31T08:28:21.400" v="8202" actId="14100"/>
          <ac:cxnSpMkLst>
            <pc:docMk/>
            <pc:sldMk cId="2250686984" sldId="3467"/>
            <ac:cxnSpMk id="19" creationId="{53E63FBC-4E85-26F9-9E0C-D235C388096C}"/>
          </ac:cxnSpMkLst>
        </pc:cxnChg>
      </pc:sldChg>
      <pc:sldChg chg="add del setBg">
        <pc:chgData name="Alexis Kinzelin" userId="e9f19f77-3c43-45b4-aa40-e880244cb77c" providerId="ADAL" clId="{6FBAEA7B-492C-4A94-BCAB-9DB737CA705B}" dt="2022-08-30T16:53:49.158" v="6207"/>
        <pc:sldMkLst>
          <pc:docMk/>
          <pc:sldMk cId="2765373974" sldId="3467"/>
        </pc:sldMkLst>
      </pc:sldChg>
      <pc:sldChg chg="modSp add mod">
        <pc:chgData name="Alexis Kinzelin" userId="e9f19f77-3c43-45b4-aa40-e880244cb77c" providerId="ADAL" clId="{6FBAEA7B-492C-4A94-BCAB-9DB737CA705B}" dt="2022-08-30T18:02:51.781" v="7291" actId="20577"/>
        <pc:sldMkLst>
          <pc:docMk/>
          <pc:sldMk cId="2683136149" sldId="3468"/>
        </pc:sldMkLst>
        <pc:spChg chg="mod">
          <ac:chgData name="Alexis Kinzelin" userId="e9f19f77-3c43-45b4-aa40-e880244cb77c" providerId="ADAL" clId="{6FBAEA7B-492C-4A94-BCAB-9DB737CA705B}" dt="2022-08-30T18:02:51.781" v="7291" actId="20577"/>
          <ac:spMkLst>
            <pc:docMk/>
            <pc:sldMk cId="2683136149" sldId="3468"/>
            <ac:spMk id="31" creationId="{F03A059A-3507-4389-8561-E59A0724E19E}"/>
          </ac:spMkLst>
        </pc:spChg>
      </pc:sldChg>
      <pc:sldChg chg="add del setBg">
        <pc:chgData name="Alexis Kinzelin" userId="e9f19f77-3c43-45b4-aa40-e880244cb77c" providerId="ADAL" clId="{6FBAEA7B-492C-4A94-BCAB-9DB737CA705B}" dt="2022-08-30T18:02:23.003" v="7265"/>
        <pc:sldMkLst>
          <pc:docMk/>
          <pc:sldMk cId="2991832552" sldId="3468"/>
        </pc:sldMkLst>
      </pc:sldChg>
      <pc:sldChg chg="modSp add mod">
        <pc:chgData name="Alexis Kinzelin" userId="e9f19f77-3c43-45b4-aa40-e880244cb77c" providerId="ADAL" clId="{6FBAEA7B-492C-4A94-BCAB-9DB737CA705B}" dt="2022-08-30T18:03:09.649" v="7299"/>
        <pc:sldMkLst>
          <pc:docMk/>
          <pc:sldMk cId="1863045979" sldId="3469"/>
        </pc:sldMkLst>
        <pc:spChg chg="mod">
          <ac:chgData name="Alexis Kinzelin" userId="e9f19f77-3c43-45b4-aa40-e880244cb77c" providerId="ADAL" clId="{6FBAEA7B-492C-4A94-BCAB-9DB737CA705B}" dt="2022-08-30T18:03:09.649" v="7299"/>
          <ac:spMkLst>
            <pc:docMk/>
            <pc:sldMk cId="1863045979" sldId="3469"/>
            <ac:spMk id="31" creationId="{F03A059A-3507-4389-8561-E59A0724E19E}"/>
          </ac:spMkLst>
        </pc:spChg>
      </pc:sldChg>
      <pc:sldChg chg="add del setBg">
        <pc:chgData name="Alexis Kinzelin" userId="e9f19f77-3c43-45b4-aa40-e880244cb77c" providerId="ADAL" clId="{6FBAEA7B-492C-4A94-BCAB-9DB737CA705B}" dt="2022-08-30T18:03:00.498" v="7293"/>
        <pc:sldMkLst>
          <pc:docMk/>
          <pc:sldMk cId="3520916676" sldId="3469"/>
        </pc:sldMkLst>
      </pc:sldChg>
      <pc:sldChg chg="add del setBg">
        <pc:chgData name="Alexis Kinzelin" userId="e9f19f77-3c43-45b4-aa40-e880244cb77c" providerId="ADAL" clId="{6FBAEA7B-492C-4A94-BCAB-9DB737CA705B}" dt="2022-08-30T18:03:34.489" v="7302"/>
        <pc:sldMkLst>
          <pc:docMk/>
          <pc:sldMk cId="802616375" sldId="3470"/>
        </pc:sldMkLst>
      </pc:sldChg>
      <pc:sldChg chg="modSp add mod">
        <pc:chgData name="Alexis Kinzelin" userId="e9f19f77-3c43-45b4-aa40-e880244cb77c" providerId="ADAL" clId="{6FBAEA7B-492C-4A94-BCAB-9DB737CA705B}" dt="2022-08-30T18:03:43.984" v="7307" actId="20577"/>
        <pc:sldMkLst>
          <pc:docMk/>
          <pc:sldMk cId="1832373386" sldId="3470"/>
        </pc:sldMkLst>
        <pc:spChg chg="mod">
          <ac:chgData name="Alexis Kinzelin" userId="e9f19f77-3c43-45b4-aa40-e880244cb77c" providerId="ADAL" clId="{6FBAEA7B-492C-4A94-BCAB-9DB737CA705B}" dt="2022-08-30T18:03:43.984" v="7307" actId="20577"/>
          <ac:spMkLst>
            <pc:docMk/>
            <pc:sldMk cId="1832373386" sldId="3470"/>
            <ac:spMk id="31" creationId="{F03A059A-3507-4389-8561-E59A0724E19E}"/>
          </ac:spMkLst>
        </pc:spChg>
      </pc:sldChg>
      <pc:sldChg chg="modSp add mod">
        <pc:chgData name="Alexis Kinzelin" userId="e9f19f77-3c43-45b4-aa40-e880244cb77c" providerId="ADAL" clId="{6FBAEA7B-492C-4A94-BCAB-9DB737CA705B}" dt="2022-08-30T18:04:02.440" v="7314" actId="20577"/>
        <pc:sldMkLst>
          <pc:docMk/>
          <pc:sldMk cId="1408648752" sldId="3471"/>
        </pc:sldMkLst>
        <pc:spChg chg="mod">
          <ac:chgData name="Alexis Kinzelin" userId="e9f19f77-3c43-45b4-aa40-e880244cb77c" providerId="ADAL" clId="{6FBAEA7B-492C-4A94-BCAB-9DB737CA705B}" dt="2022-08-30T18:04:02.440" v="7314" actId="20577"/>
          <ac:spMkLst>
            <pc:docMk/>
            <pc:sldMk cId="1408648752" sldId="3471"/>
            <ac:spMk id="31" creationId="{F03A059A-3507-4389-8561-E59A0724E19E}"/>
          </ac:spMkLst>
        </pc:spChg>
      </pc:sldChg>
      <pc:sldChg chg="add del setBg">
        <pc:chgData name="Alexis Kinzelin" userId="e9f19f77-3c43-45b4-aa40-e880244cb77c" providerId="ADAL" clId="{6FBAEA7B-492C-4A94-BCAB-9DB737CA705B}" dt="2022-08-30T18:03:53.413" v="7309"/>
        <pc:sldMkLst>
          <pc:docMk/>
          <pc:sldMk cId="1640334965" sldId="3471"/>
        </pc:sldMkLst>
      </pc:sldChg>
      <pc:sldChg chg="add del setBg">
        <pc:chgData name="Alexis Kinzelin" userId="e9f19f77-3c43-45b4-aa40-e880244cb77c" providerId="ADAL" clId="{6FBAEA7B-492C-4A94-BCAB-9DB737CA705B}" dt="2022-08-30T18:04:18.867" v="7320"/>
        <pc:sldMkLst>
          <pc:docMk/>
          <pc:sldMk cId="577280755" sldId="3472"/>
        </pc:sldMkLst>
      </pc:sldChg>
      <pc:sldChg chg="modSp add mod">
        <pc:chgData name="Alexis Kinzelin" userId="e9f19f77-3c43-45b4-aa40-e880244cb77c" providerId="ADAL" clId="{6FBAEA7B-492C-4A94-BCAB-9DB737CA705B}" dt="2022-08-30T18:04:26.866" v="7325" actId="20577"/>
        <pc:sldMkLst>
          <pc:docMk/>
          <pc:sldMk cId="3941335579" sldId="3472"/>
        </pc:sldMkLst>
        <pc:spChg chg="mod">
          <ac:chgData name="Alexis Kinzelin" userId="e9f19f77-3c43-45b4-aa40-e880244cb77c" providerId="ADAL" clId="{6FBAEA7B-492C-4A94-BCAB-9DB737CA705B}" dt="2022-08-30T18:04:26.866" v="7325" actId="20577"/>
          <ac:spMkLst>
            <pc:docMk/>
            <pc:sldMk cId="3941335579" sldId="3472"/>
            <ac:spMk id="31" creationId="{F03A059A-3507-4389-8561-E59A0724E19E}"/>
          </ac:spMkLst>
        </pc:spChg>
      </pc:sldChg>
      <pc:sldChg chg="addSp delSp modSp add mod delAnim modAnim modNotesTx">
        <pc:chgData name="Alexis Kinzelin" userId="e9f19f77-3c43-45b4-aa40-e880244cb77c" providerId="ADAL" clId="{6FBAEA7B-492C-4A94-BCAB-9DB737CA705B}" dt="2022-08-31T10:48:11.460" v="11458" actId="121"/>
        <pc:sldMkLst>
          <pc:docMk/>
          <pc:sldMk cId="2026128872" sldId="3473"/>
        </pc:sldMkLst>
        <pc:spChg chg="del">
          <ac:chgData name="Alexis Kinzelin" userId="e9f19f77-3c43-45b4-aa40-e880244cb77c" providerId="ADAL" clId="{6FBAEA7B-492C-4A94-BCAB-9DB737CA705B}" dt="2022-08-30T18:05:44.715" v="7331" actId="478"/>
          <ac:spMkLst>
            <pc:docMk/>
            <pc:sldMk cId="2026128872" sldId="3473"/>
            <ac:spMk id="3" creationId="{3F9CB8AC-98D4-0CDE-7D6F-18203D24F930}"/>
          </ac:spMkLst>
        </pc:spChg>
        <pc:spChg chg="add del">
          <ac:chgData name="Alexis Kinzelin" userId="e9f19f77-3c43-45b4-aa40-e880244cb77c" providerId="ADAL" clId="{6FBAEA7B-492C-4A94-BCAB-9DB737CA705B}" dt="2022-08-30T18:08:25.627" v="7391" actId="22"/>
          <ac:spMkLst>
            <pc:docMk/>
            <pc:sldMk cId="2026128872" sldId="3473"/>
            <ac:spMk id="4" creationId="{57677A23-1A51-EA76-ACA5-D9D710EA00AA}"/>
          </ac:spMkLst>
        </pc:spChg>
        <pc:spChg chg="del">
          <ac:chgData name="Alexis Kinzelin" userId="e9f19f77-3c43-45b4-aa40-e880244cb77c" providerId="ADAL" clId="{6FBAEA7B-492C-4A94-BCAB-9DB737CA705B}" dt="2022-08-30T18:05:43.947" v="7330" actId="478"/>
          <ac:spMkLst>
            <pc:docMk/>
            <pc:sldMk cId="2026128872" sldId="3473"/>
            <ac:spMk id="5" creationId="{7A224771-68AE-BEE0-9C77-4B5164FB6625}"/>
          </ac:spMkLst>
        </pc:spChg>
        <pc:spChg chg="add mod">
          <ac:chgData name="Alexis Kinzelin" userId="e9f19f77-3c43-45b4-aa40-e880244cb77c" providerId="ADAL" clId="{6FBAEA7B-492C-4A94-BCAB-9DB737CA705B}" dt="2022-08-31T09:31:09.779" v="9048" actId="1035"/>
          <ac:spMkLst>
            <pc:docMk/>
            <pc:sldMk cId="2026128872" sldId="3473"/>
            <ac:spMk id="10" creationId="{CDD3513B-6A35-4E85-EFE5-C76E238FD3CA}"/>
          </ac:spMkLst>
        </pc:spChg>
        <pc:spChg chg="add mod">
          <ac:chgData name="Alexis Kinzelin" userId="e9f19f77-3c43-45b4-aa40-e880244cb77c" providerId="ADAL" clId="{6FBAEA7B-492C-4A94-BCAB-9DB737CA705B}" dt="2022-08-31T09:31:09.779" v="9048" actId="1035"/>
          <ac:spMkLst>
            <pc:docMk/>
            <pc:sldMk cId="2026128872" sldId="3473"/>
            <ac:spMk id="11" creationId="{BA458428-E38E-7CBF-FDD8-F8FB818282A9}"/>
          </ac:spMkLst>
        </pc:spChg>
        <pc:spChg chg="del">
          <ac:chgData name="Alexis Kinzelin" userId="e9f19f77-3c43-45b4-aa40-e880244cb77c" providerId="ADAL" clId="{6FBAEA7B-492C-4A94-BCAB-9DB737CA705B}" dt="2022-08-30T18:05:41.830" v="7329" actId="478"/>
          <ac:spMkLst>
            <pc:docMk/>
            <pc:sldMk cId="2026128872" sldId="3473"/>
            <ac:spMk id="14" creationId="{BA6033F4-A48A-BB6A-BB88-A25D87E5A6FE}"/>
          </ac:spMkLst>
        </pc:spChg>
        <pc:spChg chg="mod">
          <ac:chgData name="Alexis Kinzelin" userId="e9f19f77-3c43-45b4-aa40-e880244cb77c" providerId="ADAL" clId="{6FBAEA7B-492C-4A94-BCAB-9DB737CA705B}" dt="2022-08-31T10:48:11.460" v="11458" actId="121"/>
          <ac:spMkLst>
            <pc:docMk/>
            <pc:sldMk cId="2026128872" sldId="3473"/>
            <ac:spMk id="15" creationId="{F7C7C418-FB94-B1BF-B3A6-0575474035C5}"/>
          </ac:spMkLst>
        </pc:spChg>
        <pc:spChg chg="del">
          <ac:chgData name="Alexis Kinzelin" userId="e9f19f77-3c43-45b4-aa40-e880244cb77c" providerId="ADAL" clId="{6FBAEA7B-492C-4A94-BCAB-9DB737CA705B}" dt="2022-08-30T18:05:41.830" v="7329" actId="478"/>
          <ac:spMkLst>
            <pc:docMk/>
            <pc:sldMk cId="2026128872" sldId="3473"/>
            <ac:spMk id="16" creationId="{83D80197-523F-1169-5899-E3966E9B1FDF}"/>
          </ac:spMkLst>
        </pc:spChg>
        <pc:spChg chg="add mod">
          <ac:chgData name="Alexis Kinzelin" userId="e9f19f77-3c43-45b4-aa40-e880244cb77c" providerId="ADAL" clId="{6FBAEA7B-492C-4A94-BCAB-9DB737CA705B}" dt="2022-08-31T09:30:01.146" v="9033" actId="6549"/>
          <ac:spMkLst>
            <pc:docMk/>
            <pc:sldMk cId="2026128872" sldId="3473"/>
            <ac:spMk id="17" creationId="{47022F64-3AF2-E361-377D-98D663434A51}"/>
          </ac:spMkLst>
        </pc:spChg>
        <pc:spChg chg="del">
          <ac:chgData name="Alexis Kinzelin" userId="e9f19f77-3c43-45b4-aa40-e880244cb77c" providerId="ADAL" clId="{6FBAEA7B-492C-4A94-BCAB-9DB737CA705B}" dt="2022-08-30T18:05:41.830" v="7329" actId="478"/>
          <ac:spMkLst>
            <pc:docMk/>
            <pc:sldMk cId="2026128872" sldId="3473"/>
            <ac:spMk id="18" creationId="{E5C993C5-6D51-C21F-69B7-A5B53F4F98F1}"/>
          </ac:spMkLst>
        </pc:spChg>
        <pc:spChg chg="del">
          <ac:chgData name="Alexis Kinzelin" userId="e9f19f77-3c43-45b4-aa40-e880244cb77c" providerId="ADAL" clId="{6FBAEA7B-492C-4A94-BCAB-9DB737CA705B}" dt="2022-08-30T18:05:41.830" v="7329" actId="478"/>
          <ac:spMkLst>
            <pc:docMk/>
            <pc:sldMk cId="2026128872" sldId="3473"/>
            <ac:spMk id="19" creationId="{4A82C50B-142B-6B7D-0134-004B9BD2C3E7}"/>
          </ac:spMkLst>
        </pc:spChg>
        <pc:spChg chg="del">
          <ac:chgData name="Alexis Kinzelin" userId="e9f19f77-3c43-45b4-aa40-e880244cb77c" providerId="ADAL" clId="{6FBAEA7B-492C-4A94-BCAB-9DB737CA705B}" dt="2022-08-30T18:05:46.411" v="7333" actId="478"/>
          <ac:spMkLst>
            <pc:docMk/>
            <pc:sldMk cId="2026128872" sldId="3473"/>
            <ac:spMk id="20" creationId="{024C49A8-5118-87D7-93AA-DDAC564C73CA}"/>
          </ac:spMkLst>
        </pc:spChg>
        <pc:spChg chg="add mod">
          <ac:chgData name="Alexis Kinzelin" userId="e9f19f77-3c43-45b4-aa40-e880244cb77c" providerId="ADAL" clId="{6FBAEA7B-492C-4A94-BCAB-9DB737CA705B}" dt="2022-08-31T09:23:56.393" v="8982" actId="14100"/>
          <ac:spMkLst>
            <pc:docMk/>
            <pc:sldMk cId="2026128872" sldId="3473"/>
            <ac:spMk id="23" creationId="{7B990625-06D0-7E87-EA5A-E67092352A70}"/>
          </ac:spMkLst>
        </pc:spChg>
        <pc:spChg chg="del">
          <ac:chgData name="Alexis Kinzelin" userId="e9f19f77-3c43-45b4-aa40-e880244cb77c" providerId="ADAL" clId="{6FBAEA7B-492C-4A94-BCAB-9DB737CA705B}" dt="2022-08-30T18:05:41.830" v="7329" actId="478"/>
          <ac:spMkLst>
            <pc:docMk/>
            <pc:sldMk cId="2026128872" sldId="3473"/>
            <ac:spMk id="35" creationId="{F80AD0C8-80C0-93F8-9837-2D693A23E7F4}"/>
          </ac:spMkLst>
        </pc:spChg>
        <pc:spChg chg="add mod">
          <ac:chgData name="Alexis Kinzelin" userId="e9f19f77-3c43-45b4-aa40-e880244cb77c" providerId="ADAL" clId="{6FBAEA7B-492C-4A94-BCAB-9DB737CA705B}" dt="2022-08-31T09:27:19.320" v="9008" actId="2085"/>
          <ac:spMkLst>
            <pc:docMk/>
            <pc:sldMk cId="2026128872" sldId="3473"/>
            <ac:spMk id="39" creationId="{A53B5335-ABFF-0384-4553-A2F1C29B00AA}"/>
          </ac:spMkLst>
        </pc:spChg>
        <pc:spChg chg="add mod">
          <ac:chgData name="Alexis Kinzelin" userId="e9f19f77-3c43-45b4-aa40-e880244cb77c" providerId="ADAL" clId="{6FBAEA7B-492C-4A94-BCAB-9DB737CA705B}" dt="2022-08-31T09:27:22.287" v="9009" actId="2085"/>
          <ac:spMkLst>
            <pc:docMk/>
            <pc:sldMk cId="2026128872" sldId="3473"/>
            <ac:spMk id="41" creationId="{3BD851D1-2E8C-CB08-2231-DD588E022581}"/>
          </ac:spMkLst>
        </pc:spChg>
        <pc:spChg chg="add del">
          <ac:chgData name="Alexis Kinzelin" userId="e9f19f77-3c43-45b4-aa40-e880244cb77c" providerId="ADAL" clId="{6FBAEA7B-492C-4A94-BCAB-9DB737CA705B}" dt="2022-08-31T09:29:40.360" v="9029"/>
          <ac:spMkLst>
            <pc:docMk/>
            <pc:sldMk cId="2026128872" sldId="3473"/>
            <ac:spMk id="42" creationId="{24F8DC77-C00C-6D97-B1EF-85A8258713C6}"/>
          </ac:spMkLst>
        </pc:spChg>
        <pc:spChg chg="add mod">
          <ac:chgData name="Alexis Kinzelin" userId="e9f19f77-3c43-45b4-aa40-e880244cb77c" providerId="ADAL" clId="{6FBAEA7B-492C-4A94-BCAB-9DB737CA705B}" dt="2022-08-31T09:35:24.466" v="9056" actId="1076"/>
          <ac:spMkLst>
            <pc:docMk/>
            <pc:sldMk cId="2026128872" sldId="3473"/>
            <ac:spMk id="43" creationId="{EBACE592-EEB8-84DD-7DB2-F5C037A6311B}"/>
          </ac:spMkLst>
        </pc:spChg>
        <pc:spChg chg="add del mod">
          <ac:chgData name="Alexis Kinzelin" userId="e9f19f77-3c43-45b4-aa40-e880244cb77c" providerId="ADAL" clId="{6FBAEA7B-492C-4A94-BCAB-9DB737CA705B}" dt="2022-08-31T09:37:11.776" v="9070" actId="478"/>
          <ac:spMkLst>
            <pc:docMk/>
            <pc:sldMk cId="2026128872" sldId="3473"/>
            <ac:spMk id="45" creationId="{F408A43B-66FF-9D7C-B3C0-B7152D166288}"/>
          </ac:spMkLst>
        </pc:spChg>
        <pc:spChg chg="add mod ord">
          <ac:chgData name="Alexis Kinzelin" userId="e9f19f77-3c43-45b4-aa40-e880244cb77c" providerId="ADAL" clId="{6FBAEA7B-492C-4A94-BCAB-9DB737CA705B}" dt="2022-08-31T09:48:21.912" v="9388"/>
          <ac:spMkLst>
            <pc:docMk/>
            <pc:sldMk cId="2026128872" sldId="3473"/>
            <ac:spMk id="46" creationId="{A6B14A79-7DEE-A6EA-2E95-77CC1EDF3720}"/>
          </ac:spMkLst>
        </pc:spChg>
        <pc:grpChg chg="del">
          <ac:chgData name="Alexis Kinzelin" userId="e9f19f77-3c43-45b4-aa40-e880244cb77c" providerId="ADAL" clId="{6FBAEA7B-492C-4A94-BCAB-9DB737CA705B}" dt="2022-08-30T18:05:41.830" v="7329" actId="478"/>
          <ac:grpSpMkLst>
            <pc:docMk/>
            <pc:sldMk cId="2026128872" sldId="3473"/>
            <ac:grpSpMk id="33" creationId="{0B52DEB2-E473-0AE0-39BC-769C19285BC9}"/>
          </ac:grpSpMkLst>
        </pc:grpChg>
        <pc:grpChg chg="del">
          <ac:chgData name="Alexis Kinzelin" userId="e9f19f77-3c43-45b4-aa40-e880244cb77c" providerId="ADAL" clId="{6FBAEA7B-492C-4A94-BCAB-9DB737CA705B}" dt="2022-08-30T18:05:41.830" v="7329" actId="478"/>
          <ac:grpSpMkLst>
            <pc:docMk/>
            <pc:sldMk cId="2026128872" sldId="3473"/>
            <ac:grpSpMk id="34" creationId="{9E250E8D-5110-FE4A-055A-1BAD18A56144}"/>
          </ac:grpSpMkLst>
        </pc:grpChg>
        <pc:grpChg chg="add">
          <ac:chgData name="Alexis Kinzelin" userId="e9f19f77-3c43-45b4-aa40-e880244cb77c" providerId="ADAL" clId="{6FBAEA7B-492C-4A94-BCAB-9DB737CA705B}" dt="2022-08-31T09:45:57.107" v="9376" actId="164"/>
          <ac:grpSpMkLst>
            <pc:docMk/>
            <pc:sldMk cId="2026128872" sldId="3473"/>
            <ac:grpSpMk id="8193" creationId="{A95B4EBB-232F-D4C2-58F4-ECC409E942F9}"/>
          </ac:grpSpMkLst>
        </pc:grpChg>
        <pc:picChg chg="del">
          <ac:chgData name="Alexis Kinzelin" userId="e9f19f77-3c43-45b4-aa40-e880244cb77c" providerId="ADAL" clId="{6FBAEA7B-492C-4A94-BCAB-9DB737CA705B}" dt="2022-08-30T18:05:45.403" v="7332" actId="478"/>
          <ac:picMkLst>
            <pc:docMk/>
            <pc:sldMk cId="2026128872" sldId="3473"/>
            <ac:picMk id="5130" creationId="{C50BCC89-38E6-BC5C-0851-72DC6263D2A1}"/>
          </ac:picMkLst>
        </pc:picChg>
        <pc:picChg chg="add mod">
          <ac:chgData name="Alexis Kinzelin" userId="e9f19f77-3c43-45b4-aa40-e880244cb77c" providerId="ADAL" clId="{6FBAEA7B-492C-4A94-BCAB-9DB737CA705B}" dt="2022-08-31T09:33:34.096" v="9050" actId="1076"/>
          <ac:picMkLst>
            <pc:docMk/>
            <pc:sldMk cId="2026128872" sldId="3473"/>
            <ac:picMk id="8196" creationId="{0C12464D-4B3C-3A37-5499-8AF2F77A388E}"/>
          </ac:picMkLst>
        </pc:picChg>
        <pc:cxnChg chg="add del mod">
          <ac:chgData name="Alexis Kinzelin" userId="e9f19f77-3c43-45b4-aa40-e880244cb77c" providerId="ADAL" clId="{6FBAEA7B-492C-4A94-BCAB-9DB737CA705B}" dt="2022-08-31T09:26:29.072" v="8994" actId="478"/>
          <ac:cxnSpMkLst>
            <pc:docMk/>
            <pc:sldMk cId="2026128872" sldId="3473"/>
            <ac:cxnSpMk id="25" creationId="{75F3C631-DE10-013A-2AFA-87318F51D98E}"/>
          </ac:cxnSpMkLst>
        </pc:cxnChg>
        <pc:cxnChg chg="add mod">
          <ac:chgData name="Alexis Kinzelin" userId="e9f19f77-3c43-45b4-aa40-e880244cb77c" providerId="ADAL" clId="{6FBAEA7B-492C-4A94-BCAB-9DB737CA705B}" dt="2022-08-31T09:45:08.441" v="9372" actId="14100"/>
          <ac:cxnSpMkLst>
            <pc:docMk/>
            <pc:sldMk cId="2026128872" sldId="3473"/>
            <ac:cxnSpMk id="48" creationId="{ED845815-15F3-B1FA-0C2C-5BB97A8F3BDB}"/>
          </ac:cxnSpMkLst>
        </pc:cxnChg>
        <pc:cxnChg chg="add mod">
          <ac:chgData name="Alexis Kinzelin" userId="e9f19f77-3c43-45b4-aa40-e880244cb77c" providerId="ADAL" clId="{6FBAEA7B-492C-4A94-BCAB-9DB737CA705B}" dt="2022-08-31T09:45:16.121" v="9374" actId="14100"/>
          <ac:cxnSpMkLst>
            <pc:docMk/>
            <pc:sldMk cId="2026128872" sldId="3473"/>
            <ac:cxnSpMk id="51" creationId="{41821CB4-91FF-5353-55AD-B2D8EC7249B6}"/>
          </ac:cxnSpMkLst>
        </pc:cxnChg>
        <pc:cxnChg chg="add mod">
          <ac:chgData name="Alexis Kinzelin" userId="e9f19f77-3c43-45b4-aa40-e880244cb77c" providerId="ADAL" clId="{6FBAEA7B-492C-4A94-BCAB-9DB737CA705B}" dt="2022-08-31T09:45:11.353" v="9373" actId="14100"/>
          <ac:cxnSpMkLst>
            <pc:docMk/>
            <pc:sldMk cId="2026128872" sldId="3473"/>
            <ac:cxnSpMk id="55" creationId="{334F02FB-38CB-223C-C2F1-5F6F1A70BD76}"/>
          </ac:cxnSpMkLst>
        </pc:cxnChg>
        <pc:cxnChg chg="add mod">
          <ac:chgData name="Alexis Kinzelin" userId="e9f19f77-3c43-45b4-aa40-e880244cb77c" providerId="ADAL" clId="{6FBAEA7B-492C-4A94-BCAB-9DB737CA705B}" dt="2022-08-31T09:44:55.850" v="9370" actId="14100"/>
          <ac:cxnSpMkLst>
            <pc:docMk/>
            <pc:sldMk cId="2026128872" sldId="3473"/>
            <ac:cxnSpMk id="59" creationId="{D38B7AF8-2D7C-6E41-1234-DA42269E8A8A}"/>
          </ac:cxnSpMkLst>
        </pc:cxnChg>
      </pc:sldChg>
      <pc:sldChg chg="add del setBg">
        <pc:chgData name="Alexis Kinzelin" userId="e9f19f77-3c43-45b4-aa40-e880244cb77c" providerId="ADAL" clId="{6FBAEA7B-492C-4A94-BCAB-9DB737CA705B}" dt="2022-08-30T18:05:31.090" v="7327"/>
        <pc:sldMkLst>
          <pc:docMk/>
          <pc:sldMk cId="2593648948" sldId="3473"/>
        </pc:sldMkLst>
      </pc:sldChg>
      <pc:sldChg chg="add">
        <pc:chgData name="Alexis Kinzelin" userId="e9f19f77-3c43-45b4-aa40-e880244cb77c" providerId="ADAL" clId="{6FBAEA7B-492C-4A94-BCAB-9DB737CA705B}" dt="2022-08-30T18:07:08.854" v="7336"/>
        <pc:sldMkLst>
          <pc:docMk/>
          <pc:sldMk cId="1543407207" sldId="3474"/>
        </pc:sldMkLst>
      </pc:sldChg>
      <pc:sldChg chg="add del setBg">
        <pc:chgData name="Alexis Kinzelin" userId="e9f19f77-3c43-45b4-aa40-e880244cb77c" providerId="ADAL" clId="{6FBAEA7B-492C-4A94-BCAB-9DB737CA705B}" dt="2022-08-30T18:07:08.784" v="7335"/>
        <pc:sldMkLst>
          <pc:docMk/>
          <pc:sldMk cId="3263103230" sldId="3474"/>
        </pc:sldMkLst>
      </pc:sldChg>
      <pc:sldChg chg="add del setBg">
        <pc:chgData name="Alexis Kinzelin" userId="e9f19f77-3c43-45b4-aa40-e880244cb77c" providerId="ADAL" clId="{6FBAEA7B-492C-4A94-BCAB-9DB737CA705B}" dt="2022-08-30T18:07:15.733" v="7338"/>
        <pc:sldMkLst>
          <pc:docMk/>
          <pc:sldMk cId="2053250156" sldId="3475"/>
        </pc:sldMkLst>
      </pc:sldChg>
      <pc:sldChg chg="add">
        <pc:chgData name="Alexis Kinzelin" userId="e9f19f77-3c43-45b4-aa40-e880244cb77c" providerId="ADAL" clId="{6FBAEA7B-492C-4A94-BCAB-9DB737CA705B}" dt="2022-08-30T18:07:15.792" v="7339"/>
        <pc:sldMkLst>
          <pc:docMk/>
          <pc:sldMk cId="3576019376" sldId="3475"/>
        </pc:sldMkLst>
      </pc:sldChg>
      <pc:sldChg chg="add del setBg">
        <pc:chgData name="Alexis Kinzelin" userId="e9f19f77-3c43-45b4-aa40-e880244cb77c" providerId="ADAL" clId="{6FBAEA7B-492C-4A94-BCAB-9DB737CA705B}" dt="2022-08-30T18:07:24.610" v="7341"/>
        <pc:sldMkLst>
          <pc:docMk/>
          <pc:sldMk cId="407366145" sldId="3476"/>
        </pc:sldMkLst>
      </pc:sldChg>
      <pc:sldChg chg="add">
        <pc:chgData name="Alexis Kinzelin" userId="e9f19f77-3c43-45b4-aa40-e880244cb77c" providerId="ADAL" clId="{6FBAEA7B-492C-4A94-BCAB-9DB737CA705B}" dt="2022-08-30T18:07:24.676" v="7342"/>
        <pc:sldMkLst>
          <pc:docMk/>
          <pc:sldMk cId="3952484212" sldId="3476"/>
        </pc:sldMkLst>
      </pc:sldChg>
      <pc:sldChg chg="add del setBg">
        <pc:chgData name="Alexis Kinzelin" userId="e9f19f77-3c43-45b4-aa40-e880244cb77c" providerId="ADAL" clId="{6FBAEA7B-492C-4A94-BCAB-9DB737CA705B}" dt="2022-08-30T18:07:31.509" v="7344"/>
        <pc:sldMkLst>
          <pc:docMk/>
          <pc:sldMk cId="2808277994" sldId="3477"/>
        </pc:sldMkLst>
      </pc:sldChg>
      <pc:sldChg chg="add">
        <pc:chgData name="Alexis Kinzelin" userId="e9f19f77-3c43-45b4-aa40-e880244cb77c" providerId="ADAL" clId="{6FBAEA7B-492C-4A94-BCAB-9DB737CA705B}" dt="2022-08-30T18:07:31.571" v="7345"/>
        <pc:sldMkLst>
          <pc:docMk/>
          <pc:sldMk cId="2998308282" sldId="3477"/>
        </pc:sldMkLst>
      </pc:sldChg>
      <pc:sldChg chg="add">
        <pc:chgData name="Alexis Kinzelin" userId="e9f19f77-3c43-45b4-aa40-e880244cb77c" providerId="ADAL" clId="{6FBAEA7B-492C-4A94-BCAB-9DB737CA705B}" dt="2022-08-30T18:07:38.562" v="7348"/>
        <pc:sldMkLst>
          <pc:docMk/>
          <pc:sldMk cId="988585734" sldId="3478"/>
        </pc:sldMkLst>
      </pc:sldChg>
      <pc:sldChg chg="add del setBg">
        <pc:chgData name="Alexis Kinzelin" userId="e9f19f77-3c43-45b4-aa40-e880244cb77c" providerId="ADAL" clId="{6FBAEA7B-492C-4A94-BCAB-9DB737CA705B}" dt="2022-08-30T18:07:38.495" v="7347"/>
        <pc:sldMkLst>
          <pc:docMk/>
          <pc:sldMk cId="3866904769" sldId="3478"/>
        </pc:sldMkLst>
      </pc:sldChg>
      <pc:sldChg chg="add del setBg">
        <pc:chgData name="Alexis Kinzelin" userId="e9f19f77-3c43-45b4-aa40-e880244cb77c" providerId="ADAL" clId="{6FBAEA7B-492C-4A94-BCAB-9DB737CA705B}" dt="2022-08-30T18:08:39.128" v="7400"/>
        <pc:sldMkLst>
          <pc:docMk/>
          <pc:sldMk cId="1028678985" sldId="3479"/>
        </pc:sldMkLst>
      </pc:sldChg>
      <pc:sldChg chg="addSp delSp modSp add mod modAnim">
        <pc:chgData name="Alexis Kinzelin" userId="e9f19f77-3c43-45b4-aa40-e880244cb77c" providerId="ADAL" clId="{6FBAEA7B-492C-4A94-BCAB-9DB737CA705B}" dt="2022-08-31T10:48:03.664" v="11457" actId="121"/>
        <pc:sldMkLst>
          <pc:docMk/>
          <pc:sldMk cId="3465863823" sldId="3479"/>
        </pc:sldMkLst>
        <pc:spChg chg="add mod">
          <ac:chgData name="Alexis Kinzelin" userId="e9f19f77-3c43-45b4-aa40-e880244cb77c" providerId="ADAL" clId="{6FBAEA7B-492C-4A94-BCAB-9DB737CA705B}" dt="2022-08-31T10:23:14.617" v="10567" actId="1076"/>
          <ac:spMkLst>
            <pc:docMk/>
            <pc:sldMk cId="3465863823" sldId="3479"/>
            <ac:spMk id="2" creationId="{A53EDE40-5457-CA21-4BCF-FE96AEE4C724}"/>
          </ac:spMkLst>
        </pc:spChg>
        <pc:spChg chg="add mod">
          <ac:chgData name="Alexis Kinzelin" userId="e9f19f77-3c43-45b4-aa40-e880244cb77c" providerId="ADAL" clId="{6FBAEA7B-492C-4A94-BCAB-9DB737CA705B}" dt="2022-08-31T10:23:14.617" v="10567" actId="1076"/>
          <ac:spMkLst>
            <pc:docMk/>
            <pc:sldMk cId="3465863823" sldId="3479"/>
            <ac:spMk id="3" creationId="{E8C69BAB-DE08-4971-FC32-B784BE81C947}"/>
          </ac:spMkLst>
        </pc:spChg>
        <pc:spChg chg="add mod">
          <ac:chgData name="Alexis Kinzelin" userId="e9f19f77-3c43-45b4-aa40-e880244cb77c" providerId="ADAL" clId="{6FBAEA7B-492C-4A94-BCAB-9DB737CA705B}" dt="2022-08-31T10:23:14.617" v="10567" actId="1076"/>
          <ac:spMkLst>
            <pc:docMk/>
            <pc:sldMk cId="3465863823" sldId="3479"/>
            <ac:spMk id="5" creationId="{B66DBC22-1F13-F65C-322A-65DF51CDFC65}"/>
          </ac:spMkLst>
        </pc:spChg>
        <pc:spChg chg="add mod">
          <ac:chgData name="Alexis Kinzelin" userId="e9f19f77-3c43-45b4-aa40-e880244cb77c" providerId="ADAL" clId="{6FBAEA7B-492C-4A94-BCAB-9DB737CA705B}" dt="2022-08-31T10:23:14.617" v="10567" actId="1076"/>
          <ac:spMkLst>
            <pc:docMk/>
            <pc:sldMk cId="3465863823" sldId="3479"/>
            <ac:spMk id="6" creationId="{FB0FBFBC-F187-D653-867E-716BF89DEAAA}"/>
          </ac:spMkLst>
        </pc:spChg>
        <pc:spChg chg="del mod">
          <ac:chgData name="Alexis Kinzelin" userId="e9f19f77-3c43-45b4-aa40-e880244cb77c" providerId="ADAL" clId="{6FBAEA7B-492C-4A94-BCAB-9DB737CA705B}" dt="2022-08-31T10:03:19.969" v="9775" actId="478"/>
          <ac:spMkLst>
            <pc:docMk/>
            <pc:sldMk cId="3465863823" sldId="3479"/>
            <ac:spMk id="10" creationId="{CDD3513B-6A35-4E85-EFE5-C76E238FD3CA}"/>
          </ac:spMkLst>
        </pc:spChg>
        <pc:spChg chg="add mod">
          <ac:chgData name="Alexis Kinzelin" userId="e9f19f77-3c43-45b4-aa40-e880244cb77c" providerId="ADAL" clId="{6FBAEA7B-492C-4A94-BCAB-9DB737CA705B}" dt="2022-08-31T10:23:14.617" v="10567" actId="1076"/>
          <ac:spMkLst>
            <pc:docMk/>
            <pc:sldMk cId="3465863823" sldId="3479"/>
            <ac:spMk id="11" creationId="{30EDE8E3-25EE-2950-D93B-330000B2BB1E}"/>
          </ac:spMkLst>
        </pc:spChg>
        <pc:spChg chg="add mod">
          <ac:chgData name="Alexis Kinzelin" userId="e9f19f77-3c43-45b4-aa40-e880244cb77c" providerId="ADAL" clId="{6FBAEA7B-492C-4A94-BCAB-9DB737CA705B}" dt="2022-08-31T10:23:08.709" v="10565" actId="1076"/>
          <ac:spMkLst>
            <pc:docMk/>
            <pc:sldMk cId="3465863823" sldId="3479"/>
            <ac:spMk id="13" creationId="{F9D0C709-0FB5-9F36-A56D-48646CD37334}"/>
          </ac:spMkLst>
        </pc:spChg>
        <pc:spChg chg="add mod">
          <ac:chgData name="Alexis Kinzelin" userId="e9f19f77-3c43-45b4-aa40-e880244cb77c" providerId="ADAL" clId="{6FBAEA7B-492C-4A94-BCAB-9DB737CA705B}" dt="2022-08-31T10:23:10.452" v="10566" actId="1076"/>
          <ac:spMkLst>
            <pc:docMk/>
            <pc:sldMk cId="3465863823" sldId="3479"/>
            <ac:spMk id="14" creationId="{8591CD7B-4A98-6EB9-D3A8-40A2B2793C5E}"/>
          </ac:spMkLst>
        </pc:spChg>
        <pc:spChg chg="mod">
          <ac:chgData name="Alexis Kinzelin" userId="e9f19f77-3c43-45b4-aa40-e880244cb77c" providerId="ADAL" clId="{6FBAEA7B-492C-4A94-BCAB-9DB737CA705B}" dt="2022-08-31T10:48:03.664" v="11457" actId="121"/>
          <ac:spMkLst>
            <pc:docMk/>
            <pc:sldMk cId="3465863823" sldId="3479"/>
            <ac:spMk id="15" creationId="{F7C7C418-FB94-B1BF-B3A6-0575474035C5}"/>
          </ac:spMkLst>
        </pc:spChg>
      </pc:sldChg>
      <pc:sldChg chg="addSp delSp modSp add mod modNotesTx">
        <pc:chgData name="Alexis Kinzelin" userId="e9f19f77-3c43-45b4-aa40-e880244cb77c" providerId="ADAL" clId="{6FBAEA7B-492C-4A94-BCAB-9DB737CA705B}" dt="2022-08-31T09:14:22.641" v="8604" actId="1076"/>
        <pc:sldMkLst>
          <pc:docMk/>
          <pc:sldMk cId="1350369261" sldId="3480"/>
        </pc:sldMkLst>
        <pc:spChg chg="mod">
          <ac:chgData name="Alexis Kinzelin" userId="e9f19f77-3c43-45b4-aa40-e880244cb77c" providerId="ADAL" clId="{6FBAEA7B-492C-4A94-BCAB-9DB737CA705B}" dt="2022-08-31T08:54:07.434" v="8249" actId="20577"/>
          <ac:spMkLst>
            <pc:docMk/>
            <pc:sldMk cId="1350369261" sldId="3480"/>
            <ac:spMk id="13" creationId="{00000000-0000-0000-0000-000000000000}"/>
          </ac:spMkLst>
        </pc:spChg>
        <pc:spChg chg="mod">
          <ac:chgData name="Alexis Kinzelin" userId="e9f19f77-3c43-45b4-aa40-e880244cb77c" providerId="ADAL" clId="{6FBAEA7B-492C-4A94-BCAB-9DB737CA705B}" dt="2022-08-31T08:56:16.365" v="8376" actId="20577"/>
          <ac:spMkLst>
            <pc:docMk/>
            <pc:sldMk cId="1350369261" sldId="3480"/>
            <ac:spMk id="14" creationId="{00000000-0000-0000-0000-000000000000}"/>
          </ac:spMkLst>
        </pc:spChg>
        <pc:grpChg chg="del mod">
          <ac:chgData name="Alexis Kinzelin" userId="e9f19f77-3c43-45b4-aa40-e880244cb77c" providerId="ADAL" clId="{6FBAEA7B-492C-4A94-BCAB-9DB737CA705B}" dt="2022-08-31T08:59:48.231" v="8402" actId="478"/>
          <ac:grpSpMkLst>
            <pc:docMk/>
            <pc:sldMk cId="1350369261" sldId="3480"/>
            <ac:grpSpMk id="6" creationId="{00000000-0000-0000-0000-000000000000}"/>
          </ac:grpSpMkLst>
        </pc:grpChg>
        <pc:grpChg chg="del mod ord">
          <ac:chgData name="Alexis Kinzelin" userId="e9f19f77-3c43-45b4-aa40-e880244cb77c" providerId="ADAL" clId="{6FBAEA7B-492C-4A94-BCAB-9DB737CA705B}" dt="2022-08-31T08:59:09.985" v="8391" actId="478"/>
          <ac:grpSpMkLst>
            <pc:docMk/>
            <pc:sldMk cId="1350369261" sldId="3480"/>
            <ac:grpSpMk id="9" creationId="{00000000-0000-0000-0000-000000000000}"/>
          </ac:grpSpMkLst>
        </pc:grpChg>
        <pc:grpChg chg="add del mod">
          <ac:chgData name="Alexis Kinzelin" userId="e9f19f77-3c43-45b4-aa40-e880244cb77c" providerId="ADAL" clId="{6FBAEA7B-492C-4A94-BCAB-9DB737CA705B}" dt="2022-08-31T08:59:45.768" v="8400" actId="478"/>
          <ac:grpSpMkLst>
            <pc:docMk/>
            <pc:sldMk cId="1350369261" sldId="3480"/>
            <ac:grpSpMk id="15" creationId="{AC84CB16-0FD7-F146-B727-AA171B04BBE5}"/>
          </ac:grpSpMkLst>
        </pc:grpChg>
        <pc:grpChg chg="add del">
          <ac:chgData name="Alexis Kinzelin" userId="e9f19f77-3c43-45b4-aa40-e880244cb77c" providerId="ADAL" clId="{6FBAEA7B-492C-4A94-BCAB-9DB737CA705B}" dt="2022-08-31T09:11:38.587" v="8545" actId="478"/>
          <ac:grpSpMkLst>
            <pc:docMk/>
            <pc:sldMk cId="1350369261" sldId="3480"/>
            <ac:grpSpMk id="23" creationId="{E3975F26-2F2A-56CC-BFDE-8768ADDE2523}"/>
          </ac:grpSpMkLst>
        </pc:grpChg>
        <pc:grpChg chg="add del mod">
          <ac:chgData name="Alexis Kinzelin" userId="e9f19f77-3c43-45b4-aa40-e880244cb77c" providerId="ADAL" clId="{6FBAEA7B-492C-4A94-BCAB-9DB737CA705B}" dt="2022-08-31T09:12:53.929" v="8566" actId="478"/>
          <ac:grpSpMkLst>
            <pc:docMk/>
            <pc:sldMk cId="1350369261" sldId="3480"/>
            <ac:grpSpMk id="24" creationId="{7E0A7230-56D4-9011-BB11-D98EB8842F45}"/>
          </ac:grpSpMkLst>
        </pc:grpChg>
        <pc:grpChg chg="add del mod">
          <ac:chgData name="Alexis Kinzelin" userId="e9f19f77-3c43-45b4-aa40-e880244cb77c" providerId="ADAL" clId="{6FBAEA7B-492C-4A94-BCAB-9DB737CA705B}" dt="2022-08-31T09:12:56.199" v="8567" actId="478"/>
          <ac:grpSpMkLst>
            <pc:docMk/>
            <pc:sldMk cId="1350369261" sldId="3480"/>
            <ac:grpSpMk id="25" creationId="{3300603B-E706-87CC-F2E7-578778792FF3}"/>
          </ac:grpSpMkLst>
        </pc:grpChg>
        <pc:graphicFrameChg chg="add del mod modGraphic">
          <ac:chgData name="Alexis Kinzelin" userId="e9f19f77-3c43-45b4-aa40-e880244cb77c" providerId="ADAL" clId="{6FBAEA7B-492C-4A94-BCAB-9DB737CA705B}" dt="2022-08-31T09:11:03.626" v="8532" actId="478"/>
          <ac:graphicFrameMkLst>
            <pc:docMk/>
            <pc:sldMk cId="1350369261" sldId="3480"/>
            <ac:graphicFrameMk id="27" creationId="{309E9BB3-B9B9-4B57-2A1A-E7D70AEA6794}"/>
          </ac:graphicFrameMkLst>
        </pc:graphicFrameChg>
        <pc:graphicFrameChg chg="add mod ord modGraphic">
          <ac:chgData name="Alexis Kinzelin" userId="e9f19f77-3c43-45b4-aa40-e880244cb77c" providerId="ADAL" clId="{6FBAEA7B-492C-4A94-BCAB-9DB737CA705B}" dt="2022-08-31T09:13:49.675" v="8592" actId="1076"/>
          <ac:graphicFrameMkLst>
            <pc:docMk/>
            <pc:sldMk cId="1350369261" sldId="3480"/>
            <ac:graphicFrameMk id="29" creationId="{9185E08D-9F7A-F5AB-367C-506B99C44F25}"/>
          </ac:graphicFrameMkLst>
        </pc:graphicFrameChg>
        <pc:graphicFrameChg chg="add mod ord modGraphic">
          <ac:chgData name="Alexis Kinzelin" userId="e9f19f77-3c43-45b4-aa40-e880244cb77c" providerId="ADAL" clId="{6FBAEA7B-492C-4A94-BCAB-9DB737CA705B}" dt="2022-08-31T09:13:57.813" v="8597" actId="1076"/>
          <ac:graphicFrameMkLst>
            <pc:docMk/>
            <pc:sldMk cId="1350369261" sldId="3480"/>
            <ac:graphicFrameMk id="31" creationId="{470DCFA3-F778-C42A-AD8D-1AB538892CBF}"/>
          </ac:graphicFrameMkLst>
        </pc:graphicFrameChg>
        <pc:graphicFrameChg chg="add mod modGraphic">
          <ac:chgData name="Alexis Kinzelin" userId="e9f19f77-3c43-45b4-aa40-e880244cb77c" providerId="ADAL" clId="{6FBAEA7B-492C-4A94-BCAB-9DB737CA705B}" dt="2022-08-31T09:13:59.181" v="8598" actId="1076"/>
          <ac:graphicFrameMkLst>
            <pc:docMk/>
            <pc:sldMk cId="1350369261" sldId="3480"/>
            <ac:graphicFrameMk id="33" creationId="{36B18C96-1EFD-0C44-4AB6-743FD19770D3}"/>
          </ac:graphicFrameMkLst>
        </pc:graphicFrameChg>
        <pc:picChg chg="add del mod">
          <ac:chgData name="Alexis Kinzelin" userId="e9f19f77-3c43-45b4-aa40-e880244cb77c" providerId="ADAL" clId="{6FBAEA7B-492C-4A94-BCAB-9DB737CA705B}" dt="2022-08-31T08:59:45.768" v="8400" actId="478"/>
          <ac:picMkLst>
            <pc:docMk/>
            <pc:sldMk cId="1350369261" sldId="3480"/>
            <ac:picMk id="2" creationId="{90C3246D-9439-34E5-4345-9DC0F1D1371C}"/>
          </ac:picMkLst>
        </pc:picChg>
        <pc:picChg chg="mod">
          <ac:chgData name="Alexis Kinzelin" userId="e9f19f77-3c43-45b4-aa40-e880244cb77c" providerId="ADAL" clId="{6FBAEA7B-492C-4A94-BCAB-9DB737CA705B}" dt="2022-08-31T09:00:21.045" v="8427" actId="1076"/>
          <ac:picMkLst>
            <pc:docMk/>
            <pc:sldMk cId="1350369261" sldId="3480"/>
            <ac:picMk id="5" creationId="{00000000-0000-0000-0000-000000000000}"/>
          </ac:picMkLst>
        </pc:picChg>
        <pc:picChg chg="del mod ord">
          <ac:chgData name="Alexis Kinzelin" userId="e9f19f77-3c43-45b4-aa40-e880244cb77c" providerId="ADAL" clId="{6FBAEA7B-492C-4A94-BCAB-9DB737CA705B}" dt="2022-08-31T08:59:34.675" v="8398" actId="478"/>
          <ac:picMkLst>
            <pc:docMk/>
            <pc:sldMk cId="1350369261" sldId="3480"/>
            <ac:picMk id="8" creationId="{00000000-0000-0000-0000-000000000000}"/>
          </ac:picMkLst>
        </pc:picChg>
        <pc:picChg chg="mod">
          <ac:chgData name="Alexis Kinzelin" userId="e9f19f77-3c43-45b4-aa40-e880244cb77c" providerId="ADAL" clId="{6FBAEA7B-492C-4A94-BCAB-9DB737CA705B}" dt="2022-08-31T08:58:12.223" v="8379" actId="1076"/>
          <ac:picMkLst>
            <pc:docMk/>
            <pc:sldMk cId="1350369261" sldId="3480"/>
            <ac:picMk id="11" creationId="{00000000-0000-0000-0000-000000000000}"/>
          </ac:picMkLst>
        </pc:picChg>
        <pc:picChg chg="mod">
          <ac:chgData name="Alexis Kinzelin" userId="e9f19f77-3c43-45b4-aa40-e880244cb77c" providerId="ADAL" clId="{6FBAEA7B-492C-4A94-BCAB-9DB737CA705B}" dt="2022-08-31T09:14:04.764" v="8599" actId="1076"/>
          <ac:picMkLst>
            <pc:docMk/>
            <pc:sldMk cId="1350369261" sldId="3480"/>
            <ac:picMk id="12" creationId="{00000000-0000-0000-0000-000000000000}"/>
          </ac:picMkLst>
        </pc:picChg>
        <pc:picChg chg="mod">
          <ac:chgData name="Alexis Kinzelin" userId="e9f19f77-3c43-45b4-aa40-e880244cb77c" providerId="ADAL" clId="{6FBAEA7B-492C-4A94-BCAB-9DB737CA705B}" dt="2022-08-31T08:58:20.039" v="8382"/>
          <ac:picMkLst>
            <pc:docMk/>
            <pc:sldMk cId="1350369261" sldId="3480"/>
            <ac:picMk id="16" creationId="{06604668-FF64-3FBB-0BFD-1901B8AADA1C}"/>
          </ac:picMkLst>
        </pc:picChg>
        <pc:picChg chg="add mod">
          <ac:chgData name="Alexis Kinzelin" userId="e9f19f77-3c43-45b4-aa40-e880244cb77c" providerId="ADAL" clId="{6FBAEA7B-492C-4A94-BCAB-9DB737CA705B}" dt="2022-08-31T09:12:43.836" v="8562" actId="1035"/>
          <ac:picMkLst>
            <pc:docMk/>
            <pc:sldMk cId="1350369261" sldId="3480"/>
            <ac:picMk id="17" creationId="{54A0C53F-258C-A0C6-E614-A4F8D7BAB78C}"/>
          </ac:picMkLst>
        </pc:picChg>
        <pc:picChg chg="add del mod">
          <ac:chgData name="Alexis Kinzelin" userId="e9f19f77-3c43-45b4-aa40-e880244cb77c" providerId="ADAL" clId="{6FBAEA7B-492C-4A94-BCAB-9DB737CA705B}" dt="2022-08-31T09:00:25.957" v="8429" actId="478"/>
          <ac:picMkLst>
            <pc:docMk/>
            <pc:sldMk cId="1350369261" sldId="3480"/>
            <ac:picMk id="18" creationId="{81EE8E7B-15FA-C7EB-35AC-5F7CA5D534EE}"/>
          </ac:picMkLst>
        </pc:picChg>
        <pc:picChg chg="add mod">
          <ac:chgData name="Alexis Kinzelin" userId="e9f19f77-3c43-45b4-aa40-e880244cb77c" providerId="ADAL" clId="{6FBAEA7B-492C-4A94-BCAB-9DB737CA705B}" dt="2022-08-31T09:12:43.836" v="8562" actId="1035"/>
          <ac:picMkLst>
            <pc:docMk/>
            <pc:sldMk cId="1350369261" sldId="3480"/>
            <ac:picMk id="20" creationId="{E9A135B5-0544-AB1C-69B8-20FE5E73B6CB}"/>
          </ac:picMkLst>
        </pc:picChg>
        <pc:picChg chg="add del mod">
          <ac:chgData name="Alexis Kinzelin" userId="e9f19f77-3c43-45b4-aa40-e880244cb77c" providerId="ADAL" clId="{6FBAEA7B-492C-4A94-BCAB-9DB737CA705B}" dt="2022-08-31T09:01:17.911" v="8438" actId="478"/>
          <ac:picMkLst>
            <pc:docMk/>
            <pc:sldMk cId="1350369261" sldId="3480"/>
            <ac:picMk id="22" creationId="{023075AF-608D-4BE2-42BF-5A7AD3E95335}"/>
          </ac:picMkLst>
        </pc:picChg>
        <pc:picChg chg="add mod">
          <ac:chgData name="Alexis Kinzelin" userId="e9f19f77-3c43-45b4-aa40-e880244cb77c" providerId="ADAL" clId="{6FBAEA7B-492C-4A94-BCAB-9DB737CA705B}" dt="2022-08-31T09:14:22.641" v="8604" actId="1076"/>
          <ac:picMkLst>
            <pc:docMk/>
            <pc:sldMk cId="1350369261" sldId="3480"/>
            <ac:picMk id="35" creationId="{A69FABB7-85D0-0F6D-9960-3B1AB1F2D549}"/>
          </ac:picMkLst>
        </pc:picChg>
        <pc:picChg chg="add mod">
          <ac:chgData name="Alexis Kinzelin" userId="e9f19f77-3c43-45b4-aa40-e880244cb77c" providerId="ADAL" clId="{6FBAEA7B-492C-4A94-BCAB-9DB737CA705B}" dt="2022-08-31T09:00:21.045" v="8427" actId="1076"/>
          <ac:picMkLst>
            <pc:docMk/>
            <pc:sldMk cId="1350369261" sldId="3480"/>
            <ac:picMk id="6146" creationId="{282F7655-20C4-235B-3AE1-8644C7CF40BE}"/>
          </ac:picMkLst>
        </pc:picChg>
        <pc:picChg chg="add mod">
          <ac:chgData name="Alexis Kinzelin" userId="e9f19f77-3c43-45b4-aa40-e880244cb77c" providerId="ADAL" clId="{6FBAEA7B-492C-4A94-BCAB-9DB737CA705B}" dt="2022-08-31T09:12:43.836" v="8562" actId="1035"/>
          <ac:picMkLst>
            <pc:docMk/>
            <pc:sldMk cId="1350369261" sldId="3480"/>
            <ac:picMk id="6148" creationId="{55704254-766F-4F3F-348F-FB88246D6C26}"/>
          </ac:picMkLst>
        </pc:picChg>
        <pc:picChg chg="add mod">
          <ac:chgData name="Alexis Kinzelin" userId="e9f19f77-3c43-45b4-aa40-e880244cb77c" providerId="ADAL" clId="{6FBAEA7B-492C-4A94-BCAB-9DB737CA705B}" dt="2022-08-31T09:12:43.836" v="8562" actId="1035"/>
          <ac:picMkLst>
            <pc:docMk/>
            <pc:sldMk cId="1350369261" sldId="3480"/>
            <ac:picMk id="6150" creationId="{2D4785DB-E103-B2BE-D225-4481797036B4}"/>
          </ac:picMkLst>
        </pc:picChg>
      </pc:sldChg>
      <pc:sldChg chg="add del setBg">
        <pc:chgData name="Alexis Kinzelin" userId="e9f19f77-3c43-45b4-aa40-e880244cb77c" providerId="ADAL" clId="{6FBAEA7B-492C-4A94-BCAB-9DB737CA705B}" dt="2022-08-31T08:54:03.980" v="8237"/>
        <pc:sldMkLst>
          <pc:docMk/>
          <pc:sldMk cId="3573787843" sldId="3480"/>
        </pc:sldMkLst>
      </pc:sldChg>
      <pc:sldChg chg="add del setBg">
        <pc:chgData name="Alexis Kinzelin" userId="e9f19f77-3c43-45b4-aa40-e880244cb77c" providerId="ADAL" clId="{6FBAEA7B-492C-4A94-BCAB-9DB737CA705B}" dt="2022-08-31T09:01:41.748" v="8446"/>
        <pc:sldMkLst>
          <pc:docMk/>
          <pc:sldMk cId="732771159" sldId="3481"/>
        </pc:sldMkLst>
      </pc:sldChg>
      <pc:sldChg chg="addSp delSp modSp add mod">
        <pc:chgData name="Alexis Kinzelin" userId="e9f19f77-3c43-45b4-aa40-e880244cb77c" providerId="ADAL" clId="{6FBAEA7B-492C-4A94-BCAB-9DB737CA705B}" dt="2022-08-31T09:11:11.145" v="8536" actId="478"/>
        <pc:sldMkLst>
          <pc:docMk/>
          <pc:sldMk cId="2296895526" sldId="3481"/>
        </pc:sldMkLst>
        <pc:spChg chg="del">
          <ac:chgData name="Alexis Kinzelin" userId="e9f19f77-3c43-45b4-aa40-e880244cb77c" providerId="ADAL" clId="{6FBAEA7B-492C-4A94-BCAB-9DB737CA705B}" dt="2022-08-31T09:01:44.150" v="8448" actId="478"/>
          <ac:spMkLst>
            <pc:docMk/>
            <pc:sldMk cId="2296895526" sldId="3481"/>
            <ac:spMk id="13" creationId="{00000000-0000-0000-0000-000000000000}"/>
          </ac:spMkLst>
        </pc:spChg>
        <pc:spChg chg="del">
          <ac:chgData name="Alexis Kinzelin" userId="e9f19f77-3c43-45b4-aa40-e880244cb77c" providerId="ADAL" clId="{6FBAEA7B-492C-4A94-BCAB-9DB737CA705B}" dt="2022-08-31T09:01:44.150" v="8448" actId="478"/>
          <ac:spMkLst>
            <pc:docMk/>
            <pc:sldMk cId="2296895526" sldId="3481"/>
            <ac:spMk id="14" creationId="{00000000-0000-0000-0000-000000000000}"/>
          </ac:spMkLst>
        </pc:spChg>
        <pc:grpChg chg="add mod">
          <ac:chgData name="Alexis Kinzelin" userId="e9f19f77-3c43-45b4-aa40-e880244cb77c" providerId="ADAL" clId="{6FBAEA7B-492C-4A94-BCAB-9DB737CA705B}" dt="2022-08-31T09:03:22.772" v="8479" actId="14100"/>
          <ac:grpSpMkLst>
            <pc:docMk/>
            <pc:sldMk cId="2296895526" sldId="3481"/>
            <ac:grpSpMk id="2" creationId="{2D2642E4-F6F7-0421-574D-576AA37C2D49}"/>
          </ac:grpSpMkLst>
        </pc:grpChg>
        <pc:picChg chg="del">
          <ac:chgData name="Alexis Kinzelin" userId="e9f19f77-3c43-45b4-aa40-e880244cb77c" providerId="ADAL" clId="{6FBAEA7B-492C-4A94-BCAB-9DB737CA705B}" dt="2022-08-31T09:01:44.150" v="8448" actId="478"/>
          <ac:picMkLst>
            <pc:docMk/>
            <pc:sldMk cId="2296895526" sldId="3481"/>
            <ac:picMk id="3" creationId="{00000000-0000-0000-0000-000000000000}"/>
          </ac:picMkLst>
        </pc:picChg>
        <pc:picChg chg="del">
          <ac:chgData name="Alexis Kinzelin" userId="e9f19f77-3c43-45b4-aa40-e880244cb77c" providerId="ADAL" clId="{6FBAEA7B-492C-4A94-BCAB-9DB737CA705B}" dt="2022-08-31T09:01:44.150" v="8448" actId="478"/>
          <ac:picMkLst>
            <pc:docMk/>
            <pc:sldMk cId="2296895526" sldId="3481"/>
            <ac:picMk id="4" creationId="{00000000-0000-0000-0000-000000000000}"/>
          </ac:picMkLst>
        </pc:picChg>
        <pc:picChg chg="mod">
          <ac:chgData name="Alexis Kinzelin" userId="e9f19f77-3c43-45b4-aa40-e880244cb77c" providerId="ADAL" clId="{6FBAEA7B-492C-4A94-BCAB-9DB737CA705B}" dt="2022-08-31T09:03:22.772" v="8479" actId="14100"/>
          <ac:picMkLst>
            <pc:docMk/>
            <pc:sldMk cId="2296895526" sldId="3481"/>
            <ac:picMk id="5" creationId="{00000000-0000-0000-0000-000000000000}"/>
          </ac:picMkLst>
        </pc:picChg>
        <pc:picChg chg="del mod">
          <ac:chgData name="Alexis Kinzelin" userId="e9f19f77-3c43-45b4-aa40-e880244cb77c" providerId="ADAL" clId="{6FBAEA7B-492C-4A94-BCAB-9DB737CA705B}" dt="2022-08-31T09:11:09.761" v="8535" actId="478"/>
          <ac:picMkLst>
            <pc:docMk/>
            <pc:sldMk cId="2296895526" sldId="3481"/>
            <ac:picMk id="11" creationId="{00000000-0000-0000-0000-000000000000}"/>
          </ac:picMkLst>
        </pc:picChg>
        <pc:picChg chg="del mod">
          <ac:chgData name="Alexis Kinzelin" userId="e9f19f77-3c43-45b4-aa40-e880244cb77c" providerId="ADAL" clId="{6FBAEA7B-492C-4A94-BCAB-9DB737CA705B}" dt="2022-08-31T09:11:11.145" v="8536" actId="478"/>
          <ac:picMkLst>
            <pc:docMk/>
            <pc:sldMk cId="2296895526" sldId="3481"/>
            <ac:picMk id="12" creationId="{00000000-0000-0000-0000-000000000000}"/>
          </ac:picMkLst>
        </pc:picChg>
        <pc:picChg chg="del">
          <ac:chgData name="Alexis Kinzelin" userId="e9f19f77-3c43-45b4-aa40-e880244cb77c" providerId="ADAL" clId="{6FBAEA7B-492C-4A94-BCAB-9DB737CA705B}" dt="2022-08-31T09:01:53.934" v="8451" actId="478"/>
          <ac:picMkLst>
            <pc:docMk/>
            <pc:sldMk cId="2296895526" sldId="3481"/>
            <ac:picMk id="17" creationId="{54A0C53F-258C-A0C6-E614-A4F8D7BAB78C}"/>
          </ac:picMkLst>
        </pc:picChg>
        <pc:picChg chg="del">
          <ac:chgData name="Alexis Kinzelin" userId="e9f19f77-3c43-45b4-aa40-e880244cb77c" providerId="ADAL" clId="{6FBAEA7B-492C-4A94-BCAB-9DB737CA705B}" dt="2022-08-31T09:01:53.934" v="8451" actId="478"/>
          <ac:picMkLst>
            <pc:docMk/>
            <pc:sldMk cId="2296895526" sldId="3481"/>
            <ac:picMk id="20" creationId="{E9A135B5-0544-AB1C-69B8-20FE5E73B6CB}"/>
          </ac:picMkLst>
        </pc:picChg>
        <pc:picChg chg="mod">
          <ac:chgData name="Alexis Kinzelin" userId="e9f19f77-3c43-45b4-aa40-e880244cb77c" providerId="ADAL" clId="{6FBAEA7B-492C-4A94-BCAB-9DB737CA705B}" dt="2022-08-31T09:03:22.772" v="8479" actId="14100"/>
          <ac:picMkLst>
            <pc:docMk/>
            <pc:sldMk cId="2296895526" sldId="3481"/>
            <ac:picMk id="6146" creationId="{282F7655-20C4-235B-3AE1-8644C7CF40BE}"/>
          </ac:picMkLst>
        </pc:picChg>
        <pc:picChg chg="del">
          <ac:chgData name="Alexis Kinzelin" userId="e9f19f77-3c43-45b4-aa40-e880244cb77c" providerId="ADAL" clId="{6FBAEA7B-492C-4A94-BCAB-9DB737CA705B}" dt="2022-08-31T09:01:53.934" v="8451" actId="478"/>
          <ac:picMkLst>
            <pc:docMk/>
            <pc:sldMk cId="2296895526" sldId="3481"/>
            <ac:picMk id="6148" creationId="{55704254-766F-4F3F-348F-FB88246D6C26}"/>
          </ac:picMkLst>
        </pc:picChg>
        <pc:picChg chg="del">
          <ac:chgData name="Alexis Kinzelin" userId="e9f19f77-3c43-45b4-aa40-e880244cb77c" providerId="ADAL" clId="{6FBAEA7B-492C-4A94-BCAB-9DB737CA705B}" dt="2022-08-31T09:01:53.934" v="8451" actId="478"/>
          <ac:picMkLst>
            <pc:docMk/>
            <pc:sldMk cId="2296895526" sldId="3481"/>
            <ac:picMk id="6150" creationId="{2D4785DB-E103-B2BE-D225-4481797036B4}"/>
          </ac:picMkLst>
        </pc:picChg>
      </pc:sldChg>
      <pc:sldChg chg="add del setBg">
        <pc:chgData name="Alexis Kinzelin" userId="e9f19f77-3c43-45b4-aa40-e880244cb77c" providerId="ADAL" clId="{6FBAEA7B-492C-4A94-BCAB-9DB737CA705B}" dt="2022-08-31T09:02:43.361" v="8466"/>
        <pc:sldMkLst>
          <pc:docMk/>
          <pc:sldMk cId="697046197" sldId="3482"/>
        </pc:sldMkLst>
      </pc:sldChg>
      <pc:sldChg chg="addSp delSp modSp add mod">
        <pc:chgData name="Alexis Kinzelin" userId="e9f19f77-3c43-45b4-aa40-e880244cb77c" providerId="ADAL" clId="{6FBAEA7B-492C-4A94-BCAB-9DB737CA705B}" dt="2022-08-31T09:11:07.801" v="8534" actId="478"/>
        <pc:sldMkLst>
          <pc:docMk/>
          <pc:sldMk cId="1825230357" sldId="3482"/>
        </pc:sldMkLst>
        <pc:grpChg chg="del">
          <ac:chgData name="Alexis Kinzelin" userId="e9f19f77-3c43-45b4-aa40-e880244cb77c" providerId="ADAL" clId="{6FBAEA7B-492C-4A94-BCAB-9DB737CA705B}" dt="2022-08-31T09:02:57.186" v="8471" actId="478"/>
          <ac:grpSpMkLst>
            <pc:docMk/>
            <pc:sldMk cId="1825230357" sldId="3482"/>
            <ac:grpSpMk id="2" creationId="{2D2642E4-F6F7-0421-574D-576AA37C2D49}"/>
          </ac:grpSpMkLst>
        </pc:grpChg>
        <pc:grpChg chg="add mod">
          <ac:chgData name="Alexis Kinzelin" userId="e9f19f77-3c43-45b4-aa40-e880244cb77c" providerId="ADAL" clId="{6FBAEA7B-492C-4A94-BCAB-9DB737CA705B}" dt="2022-08-31T09:03:59.931" v="8493" actId="1076"/>
          <ac:grpSpMkLst>
            <pc:docMk/>
            <pc:sldMk cId="1825230357" sldId="3482"/>
            <ac:grpSpMk id="3" creationId="{D66B9D1B-F4CF-311F-7EFA-4FC886A30A34}"/>
          </ac:grpSpMkLst>
        </pc:grpChg>
        <pc:picChg chg="mod">
          <ac:chgData name="Alexis Kinzelin" userId="e9f19f77-3c43-45b4-aa40-e880244cb77c" providerId="ADAL" clId="{6FBAEA7B-492C-4A94-BCAB-9DB737CA705B}" dt="2022-08-31T09:03:59.931" v="8493" actId="1076"/>
          <ac:picMkLst>
            <pc:docMk/>
            <pc:sldMk cId="1825230357" sldId="3482"/>
            <ac:picMk id="4" creationId="{31E207F7-0FA8-0A8D-1306-68DC631BE1F8}"/>
          </ac:picMkLst>
        </pc:picChg>
        <pc:picChg chg="mod">
          <ac:chgData name="Alexis Kinzelin" userId="e9f19f77-3c43-45b4-aa40-e880244cb77c" providerId="ADAL" clId="{6FBAEA7B-492C-4A94-BCAB-9DB737CA705B}" dt="2022-08-31T09:03:59.931" v="8493" actId="1076"/>
          <ac:picMkLst>
            <pc:docMk/>
            <pc:sldMk cId="1825230357" sldId="3482"/>
            <ac:picMk id="6" creationId="{598A5C15-55A4-4C8F-F670-8D7272BC5CEF}"/>
          </ac:picMkLst>
        </pc:picChg>
        <pc:picChg chg="del">
          <ac:chgData name="Alexis Kinzelin" userId="e9f19f77-3c43-45b4-aa40-e880244cb77c" providerId="ADAL" clId="{6FBAEA7B-492C-4A94-BCAB-9DB737CA705B}" dt="2022-08-31T09:11:06.969" v="8533" actId="478"/>
          <ac:picMkLst>
            <pc:docMk/>
            <pc:sldMk cId="1825230357" sldId="3482"/>
            <ac:picMk id="11" creationId="{00000000-0000-0000-0000-000000000000}"/>
          </ac:picMkLst>
        </pc:picChg>
        <pc:picChg chg="del">
          <ac:chgData name="Alexis Kinzelin" userId="e9f19f77-3c43-45b4-aa40-e880244cb77c" providerId="ADAL" clId="{6FBAEA7B-492C-4A94-BCAB-9DB737CA705B}" dt="2022-08-31T09:11:07.801" v="8534" actId="478"/>
          <ac:picMkLst>
            <pc:docMk/>
            <pc:sldMk cId="1825230357" sldId="3482"/>
            <ac:picMk id="12" creationId="{00000000-0000-0000-0000-000000000000}"/>
          </ac:picMkLst>
        </pc:picChg>
      </pc:sldChg>
      <pc:sldChg chg="add del setBg">
        <pc:chgData name="Alexis Kinzelin" userId="e9f19f77-3c43-45b4-aa40-e880244cb77c" providerId="ADAL" clId="{6FBAEA7B-492C-4A94-BCAB-9DB737CA705B}" dt="2022-08-31T09:02:46.419" v="8469"/>
        <pc:sldMkLst>
          <pc:docMk/>
          <pc:sldMk cId="2043375563" sldId="3483"/>
        </pc:sldMkLst>
      </pc:sldChg>
      <pc:sldChg chg="addSp delSp modSp add mod">
        <pc:chgData name="Alexis Kinzelin" userId="e9f19f77-3c43-45b4-aa40-e880244cb77c" providerId="ADAL" clId="{6FBAEA7B-492C-4A94-BCAB-9DB737CA705B}" dt="2022-08-31T09:11:14.827" v="8538" actId="478"/>
        <pc:sldMkLst>
          <pc:docMk/>
          <pc:sldMk cId="2570402132" sldId="3483"/>
        </pc:sldMkLst>
        <pc:grpChg chg="del">
          <ac:chgData name="Alexis Kinzelin" userId="e9f19f77-3c43-45b4-aa40-e880244cb77c" providerId="ADAL" clId="{6FBAEA7B-492C-4A94-BCAB-9DB737CA705B}" dt="2022-08-31T09:04:04.230" v="8494" actId="478"/>
          <ac:grpSpMkLst>
            <pc:docMk/>
            <pc:sldMk cId="2570402132" sldId="3483"/>
            <ac:grpSpMk id="2" creationId="{2D2642E4-F6F7-0421-574D-576AA37C2D49}"/>
          </ac:grpSpMkLst>
        </pc:grpChg>
        <pc:grpChg chg="add mod">
          <ac:chgData name="Alexis Kinzelin" userId="e9f19f77-3c43-45b4-aa40-e880244cb77c" providerId="ADAL" clId="{6FBAEA7B-492C-4A94-BCAB-9DB737CA705B}" dt="2022-08-31T09:04:43.739" v="8511" actId="14100"/>
          <ac:grpSpMkLst>
            <pc:docMk/>
            <pc:sldMk cId="2570402132" sldId="3483"/>
            <ac:grpSpMk id="3" creationId="{EEE88386-A29C-209F-834A-370085DB2E6E}"/>
          </ac:grpSpMkLst>
        </pc:grpChg>
        <pc:picChg chg="mod">
          <ac:chgData name="Alexis Kinzelin" userId="e9f19f77-3c43-45b4-aa40-e880244cb77c" providerId="ADAL" clId="{6FBAEA7B-492C-4A94-BCAB-9DB737CA705B}" dt="2022-08-31T09:04:43.739" v="8511" actId="14100"/>
          <ac:picMkLst>
            <pc:docMk/>
            <pc:sldMk cId="2570402132" sldId="3483"/>
            <ac:picMk id="4" creationId="{FDBD4B56-2EE5-9135-60CA-4109041FD0BD}"/>
          </ac:picMkLst>
        </pc:picChg>
        <pc:picChg chg="mod">
          <ac:chgData name="Alexis Kinzelin" userId="e9f19f77-3c43-45b4-aa40-e880244cb77c" providerId="ADAL" clId="{6FBAEA7B-492C-4A94-BCAB-9DB737CA705B}" dt="2022-08-31T09:04:43.739" v="8511" actId="14100"/>
          <ac:picMkLst>
            <pc:docMk/>
            <pc:sldMk cId="2570402132" sldId="3483"/>
            <ac:picMk id="6" creationId="{5E89C99C-4548-F685-52CF-5DD28C3AFA58}"/>
          </ac:picMkLst>
        </pc:picChg>
        <pc:picChg chg="del">
          <ac:chgData name="Alexis Kinzelin" userId="e9f19f77-3c43-45b4-aa40-e880244cb77c" providerId="ADAL" clId="{6FBAEA7B-492C-4A94-BCAB-9DB737CA705B}" dt="2022-08-31T09:11:13.634" v="8537" actId="478"/>
          <ac:picMkLst>
            <pc:docMk/>
            <pc:sldMk cId="2570402132" sldId="3483"/>
            <ac:picMk id="11" creationId="{00000000-0000-0000-0000-000000000000}"/>
          </ac:picMkLst>
        </pc:picChg>
        <pc:picChg chg="del">
          <ac:chgData name="Alexis Kinzelin" userId="e9f19f77-3c43-45b4-aa40-e880244cb77c" providerId="ADAL" clId="{6FBAEA7B-492C-4A94-BCAB-9DB737CA705B}" dt="2022-08-31T09:11:14.827" v="8538" actId="478"/>
          <ac:picMkLst>
            <pc:docMk/>
            <pc:sldMk cId="2570402132" sldId="3483"/>
            <ac:picMk id="12" creationId="{00000000-0000-0000-0000-000000000000}"/>
          </ac:picMkLst>
        </pc:picChg>
      </pc:sldChg>
      <pc:sldChg chg="addSp delSp modSp add del mod setBg modShow modNotesTx">
        <pc:chgData name="Alexis Kinzelin" userId="e9f19f77-3c43-45b4-aa40-e880244cb77c" providerId="ADAL" clId="{6FBAEA7B-492C-4A94-BCAB-9DB737CA705B}" dt="2022-08-31T10:00:40.609" v="9706" actId="113"/>
        <pc:sldMkLst>
          <pc:docMk/>
          <pc:sldMk cId="0" sldId="3484"/>
        </pc:sldMkLst>
        <pc:spChg chg="add del">
          <ac:chgData name="Alexis Kinzelin" userId="e9f19f77-3c43-45b4-aa40-e880244cb77c" providerId="ADAL" clId="{6FBAEA7B-492C-4A94-BCAB-9DB737CA705B}" dt="2022-08-31T09:59:43.173" v="9699" actId="22"/>
          <ac:spMkLst>
            <pc:docMk/>
            <pc:sldMk cId="0" sldId="3484"/>
            <ac:spMk id="9" creationId="{F194B6D6-CC49-E029-5F89-99B56141BC43}"/>
          </ac:spMkLst>
        </pc:spChg>
        <pc:spChg chg="add del mod">
          <ac:chgData name="Alexis Kinzelin" userId="e9f19f77-3c43-45b4-aa40-e880244cb77c" providerId="ADAL" clId="{6FBAEA7B-492C-4A94-BCAB-9DB737CA705B}" dt="2022-08-31T09:59:46.480" v="9702" actId="478"/>
          <ac:spMkLst>
            <pc:docMk/>
            <pc:sldMk cId="0" sldId="3484"/>
            <ac:spMk id="15" creationId="{7F2DFC29-35F4-ACB9-095F-87C999B776F9}"/>
          </ac:spMkLst>
        </pc:spChg>
      </pc:sldChg>
      <pc:sldChg chg="add del">
        <pc:chgData name="Alexis Kinzelin" userId="e9f19f77-3c43-45b4-aa40-e880244cb77c" providerId="ADAL" clId="{6FBAEA7B-492C-4A94-BCAB-9DB737CA705B}" dt="2022-08-31T09:57:43.755" v="9613" actId="47"/>
        <pc:sldMkLst>
          <pc:docMk/>
          <pc:sldMk cId="300607861" sldId="3484"/>
        </pc:sldMkLst>
      </pc:sldChg>
      <pc:sldChg chg="add del setBg">
        <pc:chgData name="Alexis Kinzelin" userId="e9f19f77-3c43-45b4-aa40-e880244cb77c" providerId="ADAL" clId="{6FBAEA7B-492C-4A94-BCAB-9DB737CA705B}" dt="2022-08-31T09:53:25.009" v="9610"/>
        <pc:sldMkLst>
          <pc:docMk/>
          <pc:sldMk cId="2711956265" sldId="3484"/>
        </pc:sldMkLst>
      </pc:sldChg>
      <pc:sldChg chg="add del">
        <pc:chgData name="Alexis Kinzelin" userId="e9f19f77-3c43-45b4-aa40-e880244cb77c" providerId="ADAL" clId="{6FBAEA7B-492C-4A94-BCAB-9DB737CA705B}" dt="2022-08-31T09:57:43.755" v="9613" actId="47"/>
        <pc:sldMkLst>
          <pc:docMk/>
          <pc:sldMk cId="697505878" sldId="3485"/>
        </pc:sldMkLst>
      </pc:sldChg>
      <pc:sldChg chg="add del setBg">
        <pc:chgData name="Alexis Kinzelin" userId="e9f19f77-3c43-45b4-aa40-e880244cb77c" providerId="ADAL" clId="{6FBAEA7B-492C-4A94-BCAB-9DB737CA705B}" dt="2022-08-31T09:53:25.009" v="9610"/>
        <pc:sldMkLst>
          <pc:docMk/>
          <pc:sldMk cId="3022120108" sldId="3485"/>
        </pc:sldMkLst>
      </pc:sldChg>
      <pc:sldChg chg="addSp delSp modSp add mod">
        <pc:chgData name="Alexis Kinzelin" userId="e9f19f77-3c43-45b4-aa40-e880244cb77c" providerId="ADAL" clId="{6FBAEA7B-492C-4A94-BCAB-9DB737CA705B}" dt="2022-08-31T12:09:23.135" v="11556" actId="1076"/>
        <pc:sldMkLst>
          <pc:docMk/>
          <pc:sldMk cId="3504714326" sldId="3485"/>
        </pc:sldMkLst>
        <pc:spChg chg="del">
          <ac:chgData name="Alexis Kinzelin" userId="e9f19f77-3c43-45b4-aa40-e880244cb77c" providerId="ADAL" clId="{6FBAEA7B-492C-4A94-BCAB-9DB737CA705B}" dt="2022-08-31T10:23:26.260" v="10571" actId="478"/>
          <ac:spMkLst>
            <pc:docMk/>
            <pc:sldMk cId="3504714326" sldId="3485"/>
            <ac:spMk id="2" creationId="{A53EDE40-5457-CA21-4BCF-FE96AEE4C724}"/>
          </ac:spMkLst>
        </pc:spChg>
        <pc:spChg chg="del">
          <ac:chgData name="Alexis Kinzelin" userId="e9f19f77-3c43-45b4-aa40-e880244cb77c" providerId="ADAL" clId="{6FBAEA7B-492C-4A94-BCAB-9DB737CA705B}" dt="2022-08-31T10:23:26.260" v="10571" actId="478"/>
          <ac:spMkLst>
            <pc:docMk/>
            <pc:sldMk cId="3504714326" sldId="3485"/>
            <ac:spMk id="3" creationId="{E8C69BAB-DE08-4971-FC32-B784BE81C947}"/>
          </ac:spMkLst>
        </pc:spChg>
        <pc:spChg chg="del">
          <ac:chgData name="Alexis Kinzelin" userId="e9f19f77-3c43-45b4-aa40-e880244cb77c" providerId="ADAL" clId="{6FBAEA7B-492C-4A94-BCAB-9DB737CA705B}" dt="2022-08-31T10:23:26.260" v="10571" actId="478"/>
          <ac:spMkLst>
            <pc:docMk/>
            <pc:sldMk cId="3504714326" sldId="3485"/>
            <ac:spMk id="5" creationId="{B66DBC22-1F13-F65C-322A-65DF51CDFC65}"/>
          </ac:spMkLst>
        </pc:spChg>
        <pc:spChg chg="del">
          <ac:chgData name="Alexis Kinzelin" userId="e9f19f77-3c43-45b4-aa40-e880244cb77c" providerId="ADAL" clId="{6FBAEA7B-492C-4A94-BCAB-9DB737CA705B}" dt="2022-08-31T10:23:26.260" v="10571" actId="478"/>
          <ac:spMkLst>
            <pc:docMk/>
            <pc:sldMk cId="3504714326" sldId="3485"/>
            <ac:spMk id="6" creationId="{FB0FBFBC-F187-D653-867E-716BF89DEAAA}"/>
          </ac:spMkLst>
        </pc:spChg>
        <pc:spChg chg="add mod">
          <ac:chgData name="Alexis Kinzelin" userId="e9f19f77-3c43-45b4-aa40-e880244cb77c" providerId="ADAL" clId="{6FBAEA7B-492C-4A94-BCAB-9DB737CA705B}" dt="2022-08-31T10:44:31.562" v="11299" actId="1036"/>
          <ac:spMkLst>
            <pc:docMk/>
            <pc:sldMk cId="3504714326" sldId="3485"/>
            <ac:spMk id="10" creationId="{B8C4CE75-5C01-A5B2-9EC8-26243036EFFE}"/>
          </ac:spMkLst>
        </pc:spChg>
        <pc:spChg chg="del">
          <ac:chgData name="Alexis Kinzelin" userId="e9f19f77-3c43-45b4-aa40-e880244cb77c" providerId="ADAL" clId="{6FBAEA7B-492C-4A94-BCAB-9DB737CA705B}" dt="2022-08-31T10:23:26.260" v="10571" actId="478"/>
          <ac:spMkLst>
            <pc:docMk/>
            <pc:sldMk cId="3504714326" sldId="3485"/>
            <ac:spMk id="11" creationId="{30EDE8E3-25EE-2950-D93B-330000B2BB1E}"/>
          </ac:spMkLst>
        </pc:spChg>
        <pc:spChg chg="del">
          <ac:chgData name="Alexis Kinzelin" userId="e9f19f77-3c43-45b4-aa40-e880244cb77c" providerId="ADAL" clId="{6FBAEA7B-492C-4A94-BCAB-9DB737CA705B}" dt="2022-08-31T10:23:26.260" v="10571" actId="478"/>
          <ac:spMkLst>
            <pc:docMk/>
            <pc:sldMk cId="3504714326" sldId="3485"/>
            <ac:spMk id="13" creationId="{F9D0C709-0FB5-9F36-A56D-48646CD37334}"/>
          </ac:spMkLst>
        </pc:spChg>
        <pc:spChg chg="del">
          <ac:chgData name="Alexis Kinzelin" userId="e9f19f77-3c43-45b4-aa40-e880244cb77c" providerId="ADAL" clId="{6FBAEA7B-492C-4A94-BCAB-9DB737CA705B}" dt="2022-08-31T10:23:26.260" v="10571" actId="478"/>
          <ac:spMkLst>
            <pc:docMk/>
            <pc:sldMk cId="3504714326" sldId="3485"/>
            <ac:spMk id="14" creationId="{8591CD7B-4A98-6EB9-D3A8-40A2B2793C5E}"/>
          </ac:spMkLst>
        </pc:spChg>
        <pc:spChg chg="mod">
          <ac:chgData name="Alexis Kinzelin" userId="e9f19f77-3c43-45b4-aa40-e880244cb77c" providerId="ADAL" clId="{6FBAEA7B-492C-4A94-BCAB-9DB737CA705B}" dt="2022-08-31T10:47:14.449" v="11449" actId="403"/>
          <ac:spMkLst>
            <pc:docMk/>
            <pc:sldMk cId="3504714326" sldId="3485"/>
            <ac:spMk id="15" creationId="{F7C7C418-FB94-B1BF-B3A6-0575474035C5}"/>
          </ac:spMkLst>
        </pc:spChg>
        <pc:spChg chg="add del mod">
          <ac:chgData name="Alexis Kinzelin" userId="e9f19f77-3c43-45b4-aa40-e880244cb77c" providerId="ADAL" clId="{6FBAEA7B-492C-4A94-BCAB-9DB737CA705B}" dt="2022-08-31T10:37:23.843" v="10689" actId="478"/>
          <ac:spMkLst>
            <pc:docMk/>
            <pc:sldMk cId="3504714326" sldId="3485"/>
            <ac:spMk id="16" creationId="{36CC4E8B-9E0D-68F1-8F9B-27384EA91333}"/>
          </ac:spMkLst>
        </pc:spChg>
        <pc:spChg chg="add del mod">
          <ac:chgData name="Alexis Kinzelin" userId="e9f19f77-3c43-45b4-aa40-e880244cb77c" providerId="ADAL" clId="{6FBAEA7B-492C-4A94-BCAB-9DB737CA705B}" dt="2022-08-31T10:35:48.332" v="10617" actId="22"/>
          <ac:spMkLst>
            <pc:docMk/>
            <pc:sldMk cId="3504714326" sldId="3485"/>
            <ac:spMk id="18" creationId="{778125B2-085E-F435-D1E1-39EAC210997E}"/>
          </ac:spMkLst>
        </pc:spChg>
        <pc:spChg chg="add del mod">
          <ac:chgData name="Alexis Kinzelin" userId="e9f19f77-3c43-45b4-aa40-e880244cb77c" providerId="ADAL" clId="{6FBAEA7B-492C-4A94-BCAB-9DB737CA705B}" dt="2022-08-31T10:35:48.332" v="10617" actId="22"/>
          <ac:spMkLst>
            <pc:docMk/>
            <pc:sldMk cId="3504714326" sldId="3485"/>
            <ac:spMk id="20" creationId="{5C84234C-D780-FCCE-3D99-07A4198147E2}"/>
          </ac:spMkLst>
        </pc:spChg>
        <pc:spChg chg="add del mod">
          <ac:chgData name="Alexis Kinzelin" userId="e9f19f77-3c43-45b4-aa40-e880244cb77c" providerId="ADAL" clId="{6FBAEA7B-492C-4A94-BCAB-9DB737CA705B}" dt="2022-08-31T10:36:16.127" v="10625" actId="22"/>
          <ac:spMkLst>
            <pc:docMk/>
            <pc:sldMk cId="3504714326" sldId="3485"/>
            <ac:spMk id="24" creationId="{0DE857BE-05E5-796A-8050-E31DE5B3124A}"/>
          </ac:spMkLst>
        </pc:spChg>
        <pc:spChg chg="add del mod">
          <ac:chgData name="Alexis Kinzelin" userId="e9f19f77-3c43-45b4-aa40-e880244cb77c" providerId="ADAL" clId="{6FBAEA7B-492C-4A94-BCAB-9DB737CA705B}" dt="2022-08-31T10:36:16.127" v="10625" actId="22"/>
          <ac:spMkLst>
            <pc:docMk/>
            <pc:sldMk cId="3504714326" sldId="3485"/>
            <ac:spMk id="26" creationId="{180E5E95-6D91-F492-0A57-8802B8D0C3B2}"/>
          </ac:spMkLst>
        </pc:spChg>
        <pc:spChg chg="add mod">
          <ac:chgData name="Alexis Kinzelin" userId="e9f19f77-3c43-45b4-aa40-e880244cb77c" providerId="ADAL" clId="{6FBAEA7B-492C-4A94-BCAB-9DB737CA705B}" dt="2022-08-31T10:44:31.562" v="11299" actId="1036"/>
          <ac:spMkLst>
            <pc:docMk/>
            <pc:sldMk cId="3504714326" sldId="3485"/>
            <ac:spMk id="30" creationId="{BF4100EA-6748-4EC1-004A-8BEFB862123E}"/>
          </ac:spMkLst>
        </pc:spChg>
        <pc:spChg chg="add mod">
          <ac:chgData name="Alexis Kinzelin" userId="e9f19f77-3c43-45b4-aa40-e880244cb77c" providerId="ADAL" clId="{6FBAEA7B-492C-4A94-BCAB-9DB737CA705B}" dt="2022-08-31T12:09:23.135" v="11556" actId="1076"/>
          <ac:spMkLst>
            <pc:docMk/>
            <pc:sldMk cId="3504714326" sldId="3485"/>
            <ac:spMk id="32" creationId="{E468C70C-C705-A53F-0311-0F07C244EAA5}"/>
          </ac:spMkLst>
        </pc:spChg>
        <pc:spChg chg="add mod">
          <ac:chgData name="Alexis Kinzelin" userId="e9f19f77-3c43-45b4-aa40-e880244cb77c" providerId="ADAL" clId="{6FBAEA7B-492C-4A94-BCAB-9DB737CA705B}" dt="2022-08-31T10:44:31.562" v="11299" actId="1036"/>
          <ac:spMkLst>
            <pc:docMk/>
            <pc:sldMk cId="3504714326" sldId="3485"/>
            <ac:spMk id="35" creationId="{EAC3AB82-3D0F-656D-8EBF-4033A085C532}"/>
          </ac:spMkLst>
        </pc:spChg>
        <pc:spChg chg="add mod">
          <ac:chgData name="Alexis Kinzelin" userId="e9f19f77-3c43-45b4-aa40-e880244cb77c" providerId="ADAL" clId="{6FBAEA7B-492C-4A94-BCAB-9DB737CA705B}" dt="2022-08-31T10:44:31.562" v="11299" actId="1036"/>
          <ac:spMkLst>
            <pc:docMk/>
            <pc:sldMk cId="3504714326" sldId="3485"/>
            <ac:spMk id="36" creationId="{8A63E1E4-8896-A609-0EA1-00517A05BF9B}"/>
          </ac:spMkLst>
        </pc:spChg>
        <pc:spChg chg="add mod">
          <ac:chgData name="Alexis Kinzelin" userId="e9f19f77-3c43-45b4-aa40-e880244cb77c" providerId="ADAL" clId="{6FBAEA7B-492C-4A94-BCAB-9DB737CA705B}" dt="2022-08-31T10:44:31.562" v="11299" actId="1036"/>
          <ac:spMkLst>
            <pc:docMk/>
            <pc:sldMk cId="3504714326" sldId="3485"/>
            <ac:spMk id="37" creationId="{3B2448B4-60DB-EB2C-0558-BE01D7FC0C33}"/>
          </ac:spMkLst>
        </pc:spChg>
        <pc:spChg chg="add mod">
          <ac:chgData name="Alexis Kinzelin" userId="e9f19f77-3c43-45b4-aa40-e880244cb77c" providerId="ADAL" clId="{6FBAEA7B-492C-4A94-BCAB-9DB737CA705B}" dt="2022-08-31T10:44:31.562" v="11299" actId="1036"/>
          <ac:spMkLst>
            <pc:docMk/>
            <pc:sldMk cId="3504714326" sldId="3485"/>
            <ac:spMk id="38" creationId="{D27DAFD1-E97F-B11A-8706-4CCAD26EC845}"/>
          </ac:spMkLst>
        </pc:spChg>
        <pc:spChg chg="add mod">
          <ac:chgData name="Alexis Kinzelin" userId="e9f19f77-3c43-45b4-aa40-e880244cb77c" providerId="ADAL" clId="{6FBAEA7B-492C-4A94-BCAB-9DB737CA705B}" dt="2022-08-31T10:44:31.562" v="11299" actId="1036"/>
          <ac:spMkLst>
            <pc:docMk/>
            <pc:sldMk cId="3504714326" sldId="3485"/>
            <ac:spMk id="39" creationId="{B877CD50-8873-7AF2-6F3A-927A85ACA329}"/>
          </ac:spMkLst>
        </pc:spChg>
        <pc:spChg chg="add mod">
          <ac:chgData name="Alexis Kinzelin" userId="e9f19f77-3c43-45b4-aa40-e880244cb77c" providerId="ADAL" clId="{6FBAEA7B-492C-4A94-BCAB-9DB737CA705B}" dt="2022-08-31T10:44:31.562" v="11299" actId="1036"/>
          <ac:spMkLst>
            <pc:docMk/>
            <pc:sldMk cId="3504714326" sldId="3485"/>
            <ac:spMk id="40" creationId="{B4E1726F-9BD7-BCA4-FE41-5942F01326A5}"/>
          </ac:spMkLst>
        </pc:spChg>
        <pc:cxnChg chg="add del mod">
          <ac:chgData name="Alexis Kinzelin" userId="e9f19f77-3c43-45b4-aa40-e880244cb77c" providerId="ADAL" clId="{6FBAEA7B-492C-4A94-BCAB-9DB737CA705B}" dt="2022-08-31T10:35:48.332" v="10617" actId="22"/>
          <ac:cxnSpMkLst>
            <pc:docMk/>
            <pc:sldMk cId="3504714326" sldId="3485"/>
            <ac:cxnSpMk id="22" creationId="{BE4F128E-696D-2A50-BF2C-6B79B11AAEC8}"/>
          </ac:cxnSpMkLst>
        </pc:cxnChg>
        <pc:cxnChg chg="add del mod">
          <ac:chgData name="Alexis Kinzelin" userId="e9f19f77-3c43-45b4-aa40-e880244cb77c" providerId="ADAL" clId="{6FBAEA7B-492C-4A94-BCAB-9DB737CA705B}" dt="2022-08-31T10:36:16.127" v="10625" actId="22"/>
          <ac:cxnSpMkLst>
            <pc:docMk/>
            <pc:sldMk cId="3504714326" sldId="3485"/>
            <ac:cxnSpMk id="28" creationId="{327D3C1C-0247-AD28-7A38-3F938E6BA151}"/>
          </ac:cxnSpMkLst>
        </pc:cxnChg>
        <pc:cxnChg chg="add del mod">
          <ac:chgData name="Alexis Kinzelin" userId="e9f19f77-3c43-45b4-aa40-e880244cb77c" providerId="ADAL" clId="{6FBAEA7B-492C-4A94-BCAB-9DB737CA705B}" dt="2022-08-31T10:37:25.656" v="10690" actId="478"/>
          <ac:cxnSpMkLst>
            <pc:docMk/>
            <pc:sldMk cId="3504714326" sldId="3485"/>
            <ac:cxnSpMk id="34" creationId="{66879168-561C-4546-0F07-2894316A9739}"/>
          </ac:cxnSpMkLst>
        </pc:cxnChg>
      </pc:sldChg>
      <pc:sldChg chg="add del setBg">
        <pc:chgData name="Alexis Kinzelin" userId="e9f19f77-3c43-45b4-aa40-e880244cb77c" providerId="ADAL" clId="{6FBAEA7B-492C-4A94-BCAB-9DB737CA705B}" dt="2022-08-31T10:23:22.443" v="10569"/>
        <pc:sldMkLst>
          <pc:docMk/>
          <pc:sldMk cId="3764781355" sldId="3485"/>
        </pc:sldMkLst>
      </pc:sldChg>
      <pc:sldChg chg="add del setBg">
        <pc:chgData name="Alexis Kinzelin" userId="e9f19f77-3c43-45b4-aa40-e880244cb77c" providerId="ADAL" clId="{6FBAEA7B-492C-4A94-BCAB-9DB737CA705B}" dt="2022-08-31T09:53:25.009" v="9610"/>
        <pc:sldMkLst>
          <pc:docMk/>
          <pc:sldMk cId="1357656561" sldId="3486"/>
        </pc:sldMkLst>
      </pc:sldChg>
      <pc:sldChg chg="addSp delSp modSp add mod">
        <pc:chgData name="Alexis Kinzelin" userId="e9f19f77-3c43-45b4-aa40-e880244cb77c" providerId="ADAL" clId="{6FBAEA7B-492C-4A94-BCAB-9DB737CA705B}" dt="2022-08-31T12:19:11.240" v="12358" actId="1076"/>
        <pc:sldMkLst>
          <pc:docMk/>
          <pc:sldMk cId="1545831673" sldId="3486"/>
        </pc:sldMkLst>
        <pc:spChg chg="add mod">
          <ac:chgData name="Alexis Kinzelin" userId="e9f19f77-3c43-45b4-aa40-e880244cb77c" providerId="ADAL" clId="{6FBAEA7B-492C-4A94-BCAB-9DB737CA705B}" dt="2022-08-31T12:12:18.732" v="11942" actId="14100"/>
          <ac:spMkLst>
            <pc:docMk/>
            <pc:sldMk cId="1545831673" sldId="3486"/>
            <ac:spMk id="2" creationId="{CE3D4167-6514-24AB-0B11-078317C260C4}"/>
          </ac:spMkLst>
        </pc:spChg>
        <pc:spChg chg="add mod">
          <ac:chgData name="Alexis Kinzelin" userId="e9f19f77-3c43-45b4-aa40-e880244cb77c" providerId="ADAL" clId="{6FBAEA7B-492C-4A94-BCAB-9DB737CA705B}" dt="2022-08-31T12:19:11.240" v="12358" actId="1076"/>
          <ac:spMkLst>
            <pc:docMk/>
            <pc:sldMk cId="1545831673" sldId="3486"/>
            <ac:spMk id="3" creationId="{7C7787AA-5C7E-C43E-EC25-09E1F55A2F70}"/>
          </ac:spMkLst>
        </pc:spChg>
        <pc:spChg chg="mod">
          <ac:chgData name="Alexis Kinzelin" userId="e9f19f77-3c43-45b4-aa40-e880244cb77c" providerId="ADAL" clId="{6FBAEA7B-492C-4A94-BCAB-9DB737CA705B}" dt="2022-08-31T12:08:34.474" v="11531" actId="1035"/>
          <ac:spMkLst>
            <pc:docMk/>
            <pc:sldMk cId="1545831673" sldId="3486"/>
            <ac:spMk id="10" creationId="{B8C4CE75-5C01-A5B2-9EC8-26243036EFFE}"/>
          </ac:spMkLst>
        </pc:spChg>
        <pc:spChg chg="mod">
          <ac:chgData name="Alexis Kinzelin" userId="e9f19f77-3c43-45b4-aa40-e880244cb77c" providerId="ADAL" clId="{6FBAEA7B-492C-4A94-BCAB-9DB737CA705B}" dt="2022-08-31T11:56:39.991" v="11496" actId="14100"/>
          <ac:spMkLst>
            <pc:docMk/>
            <pc:sldMk cId="1545831673" sldId="3486"/>
            <ac:spMk id="15" creationId="{F7C7C418-FB94-B1BF-B3A6-0575474035C5}"/>
          </ac:spMkLst>
        </pc:spChg>
        <pc:spChg chg="mod">
          <ac:chgData name="Alexis Kinzelin" userId="e9f19f77-3c43-45b4-aa40-e880244cb77c" providerId="ADAL" clId="{6FBAEA7B-492C-4A94-BCAB-9DB737CA705B}" dt="2022-08-31T12:08:43.160" v="11533" actId="14100"/>
          <ac:spMkLst>
            <pc:docMk/>
            <pc:sldMk cId="1545831673" sldId="3486"/>
            <ac:spMk id="30" creationId="{BF4100EA-6748-4EC1-004A-8BEFB862123E}"/>
          </ac:spMkLst>
        </pc:spChg>
        <pc:spChg chg="mod">
          <ac:chgData name="Alexis Kinzelin" userId="e9f19f77-3c43-45b4-aa40-e880244cb77c" providerId="ADAL" clId="{6FBAEA7B-492C-4A94-BCAB-9DB737CA705B}" dt="2022-08-31T12:10:14.357" v="11673" actId="20577"/>
          <ac:spMkLst>
            <pc:docMk/>
            <pc:sldMk cId="1545831673" sldId="3486"/>
            <ac:spMk id="32" creationId="{E468C70C-C705-A53F-0311-0F07C244EAA5}"/>
          </ac:spMkLst>
        </pc:spChg>
        <pc:spChg chg="mod">
          <ac:chgData name="Alexis Kinzelin" userId="e9f19f77-3c43-45b4-aa40-e880244cb77c" providerId="ADAL" clId="{6FBAEA7B-492C-4A94-BCAB-9DB737CA705B}" dt="2022-08-31T12:10:25.799" v="11675" actId="14100"/>
          <ac:spMkLst>
            <pc:docMk/>
            <pc:sldMk cId="1545831673" sldId="3486"/>
            <ac:spMk id="35" creationId="{EAC3AB82-3D0F-656D-8EBF-4033A085C532}"/>
          </ac:spMkLst>
        </pc:spChg>
        <pc:spChg chg="mod">
          <ac:chgData name="Alexis Kinzelin" userId="e9f19f77-3c43-45b4-aa40-e880244cb77c" providerId="ADAL" clId="{6FBAEA7B-492C-4A94-BCAB-9DB737CA705B}" dt="2022-08-31T12:18:59.307" v="12349" actId="20577"/>
          <ac:spMkLst>
            <pc:docMk/>
            <pc:sldMk cId="1545831673" sldId="3486"/>
            <ac:spMk id="36" creationId="{8A63E1E4-8896-A609-0EA1-00517A05BF9B}"/>
          </ac:spMkLst>
        </pc:spChg>
        <pc:spChg chg="del mod">
          <ac:chgData name="Alexis Kinzelin" userId="e9f19f77-3c43-45b4-aa40-e880244cb77c" providerId="ADAL" clId="{6FBAEA7B-492C-4A94-BCAB-9DB737CA705B}" dt="2022-08-31T12:13:00.731" v="12062" actId="478"/>
          <ac:spMkLst>
            <pc:docMk/>
            <pc:sldMk cId="1545831673" sldId="3486"/>
            <ac:spMk id="37" creationId="{3B2448B4-60DB-EB2C-0558-BE01D7FC0C33}"/>
          </ac:spMkLst>
        </pc:spChg>
        <pc:spChg chg="del">
          <ac:chgData name="Alexis Kinzelin" userId="e9f19f77-3c43-45b4-aa40-e880244cb77c" providerId="ADAL" clId="{6FBAEA7B-492C-4A94-BCAB-9DB737CA705B}" dt="2022-08-31T12:13:08.523" v="12065" actId="478"/>
          <ac:spMkLst>
            <pc:docMk/>
            <pc:sldMk cId="1545831673" sldId="3486"/>
            <ac:spMk id="38" creationId="{D27DAFD1-E97F-B11A-8706-4CCAD26EC845}"/>
          </ac:spMkLst>
        </pc:spChg>
        <pc:spChg chg="mod">
          <ac:chgData name="Alexis Kinzelin" userId="e9f19f77-3c43-45b4-aa40-e880244cb77c" providerId="ADAL" clId="{6FBAEA7B-492C-4A94-BCAB-9DB737CA705B}" dt="2022-08-31T12:13:06.061" v="12064" actId="14100"/>
          <ac:spMkLst>
            <pc:docMk/>
            <pc:sldMk cId="1545831673" sldId="3486"/>
            <ac:spMk id="39" creationId="{B877CD50-8873-7AF2-6F3A-927A85ACA329}"/>
          </ac:spMkLst>
        </pc:spChg>
        <pc:spChg chg="mod">
          <ac:chgData name="Alexis Kinzelin" userId="e9f19f77-3c43-45b4-aa40-e880244cb77c" providerId="ADAL" clId="{6FBAEA7B-492C-4A94-BCAB-9DB737CA705B}" dt="2022-08-31T12:19:01.863" v="12353" actId="20577"/>
          <ac:spMkLst>
            <pc:docMk/>
            <pc:sldMk cId="1545831673" sldId="3486"/>
            <ac:spMk id="40" creationId="{B4E1726F-9BD7-BCA4-FE41-5942F01326A5}"/>
          </ac:spMkLst>
        </pc:spChg>
      </pc:sldChg>
      <pc:sldChg chg="add del setBg">
        <pc:chgData name="Alexis Kinzelin" userId="e9f19f77-3c43-45b4-aa40-e880244cb77c" providerId="ADAL" clId="{6FBAEA7B-492C-4A94-BCAB-9DB737CA705B}" dt="2022-08-31T10:45:33.281" v="11365"/>
        <pc:sldMkLst>
          <pc:docMk/>
          <pc:sldMk cId="2788264025" sldId="3486"/>
        </pc:sldMkLst>
      </pc:sldChg>
      <pc:sldChg chg="add del">
        <pc:chgData name="Alexis Kinzelin" userId="e9f19f77-3c43-45b4-aa40-e880244cb77c" providerId="ADAL" clId="{6FBAEA7B-492C-4A94-BCAB-9DB737CA705B}" dt="2022-08-31T09:57:43.755" v="9613" actId="47"/>
        <pc:sldMkLst>
          <pc:docMk/>
          <pc:sldMk cId="4120111221" sldId="348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a:solidFill>
          <a:srgbClr val="996633"/>
        </a:solidFill>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custT="1"/>
      <dgm:spPr>
        <a:ln w="25400">
          <a:solidFill>
            <a:srgbClr val="996633"/>
          </a:solidFill>
        </a:ln>
      </dgm:spPr>
      <dgm:t>
        <a:bodyPr/>
        <a:lstStyle/>
        <a:p>
          <a:r>
            <a:rPr lang="en-US" sz="2000"/>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custT="1"/>
      <dgm:spPr>
        <a:ln>
          <a:solidFill>
            <a:srgbClr val="996633"/>
          </a:solidFill>
        </a:ln>
      </dgm:spPr>
      <dgm:t>
        <a:bodyPr/>
        <a:lstStyle/>
        <a:p>
          <a:r>
            <a:rPr lang="en-US" sz="2000"/>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custT="1"/>
      <dgm:spPr>
        <a:ln>
          <a:solidFill>
            <a:srgbClr val="996633"/>
          </a:solidFill>
        </a:ln>
      </dgm:spPr>
      <dgm:t>
        <a:bodyPr/>
        <a:lstStyle/>
        <a:p>
          <a:r>
            <a:rPr lang="en-US" sz="2000"/>
            <a:t>Add look and feel</a:t>
          </a:r>
        </a:p>
      </dgm:t>
    </dgm:pt>
    <dgm:pt modelId="{7A94B741-C6A6-4C8F-8349-2B30C09B823C}" type="parTrans" cxnId="{1D93BA2E-57DE-428B-99AA-54B4239CEE08}">
      <dgm:prSet/>
      <dgm:spPr>
        <a:ln>
          <a:solidFill>
            <a:srgbClr val="996633"/>
          </a:solidFill>
        </a:ln>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358" y="2230"/>
          <a:ext cx="1700096" cy="850048"/>
        </a:xfrm>
        <a:prstGeom prst="roundRect">
          <a:avLst>
            <a:gd name="adj" fmla="val 10000"/>
          </a:avLst>
        </a:prstGeom>
        <a:solidFill>
          <a:srgbClr val="996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Core Lab</a:t>
          </a:r>
          <a:br>
            <a:rPr lang="en-US" sz="2600" kern="1200"/>
          </a:br>
          <a:r>
            <a:rPr lang="en-US" sz="2600" kern="1200"/>
            <a:t>(path A)</a:t>
          </a:r>
        </a:p>
      </dsp:txBody>
      <dsp:txXfrm>
        <a:off x="1348255" y="27127"/>
        <a:ext cx="1650302" cy="800254"/>
      </dsp:txXfrm>
    </dsp:sp>
    <dsp:sp modelId="{62E344D5-AC35-4EBB-8BD0-F9B14BF1CA54}">
      <dsp:nvSpPr>
        <dsp:cNvPr id="0" name=""/>
        <dsp:cNvSpPr/>
      </dsp:nvSpPr>
      <dsp:spPr>
        <a:xfrm>
          <a:off x="1493368" y="852279"/>
          <a:ext cx="170009" cy="637536"/>
        </a:xfrm>
        <a:custGeom>
          <a:avLst/>
          <a:gdLst/>
          <a:ahLst/>
          <a:cxnLst/>
          <a:rect l="0" t="0" r="0" b="0"/>
          <a:pathLst>
            <a:path>
              <a:moveTo>
                <a:pt x="0" y="0"/>
              </a:moveTo>
              <a:lnTo>
                <a:pt x="0" y="637536"/>
              </a:lnTo>
              <a:lnTo>
                <a:pt x="170009" y="63753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377" y="106479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App setup</a:t>
          </a:r>
        </a:p>
      </dsp:txBody>
      <dsp:txXfrm>
        <a:off x="1688274" y="1089688"/>
        <a:ext cx="1310283" cy="800254"/>
      </dsp:txXfrm>
    </dsp:sp>
    <dsp:sp modelId="{2DC62A81-ECAF-477B-A2FA-73D3C16396BA}">
      <dsp:nvSpPr>
        <dsp:cNvPr id="0" name=""/>
        <dsp:cNvSpPr/>
      </dsp:nvSpPr>
      <dsp:spPr>
        <a:xfrm>
          <a:off x="1493368" y="852279"/>
          <a:ext cx="170009" cy="1700096"/>
        </a:xfrm>
        <a:custGeom>
          <a:avLst/>
          <a:gdLst/>
          <a:ahLst/>
          <a:cxnLst/>
          <a:rect l="0" t="0" r="0" b="0"/>
          <a:pathLst>
            <a:path>
              <a:moveTo>
                <a:pt x="0" y="0"/>
              </a:moveTo>
              <a:lnTo>
                <a:pt x="0" y="1700096"/>
              </a:lnTo>
              <a:lnTo>
                <a:pt x="170009" y="17000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377" y="212735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tab with SSO</a:t>
          </a:r>
        </a:p>
      </dsp:txBody>
      <dsp:txXfrm>
        <a:off x="1688274" y="2152248"/>
        <a:ext cx="1310283" cy="800254"/>
      </dsp:txXfrm>
    </dsp:sp>
    <dsp:sp modelId="{85666977-1668-4D1F-9FFE-CD18F785640D}">
      <dsp:nvSpPr>
        <dsp:cNvPr id="0" name=""/>
        <dsp:cNvSpPr/>
      </dsp:nvSpPr>
      <dsp:spPr>
        <a:xfrm>
          <a:off x="1493368" y="852279"/>
          <a:ext cx="170009" cy="2762657"/>
        </a:xfrm>
        <a:custGeom>
          <a:avLst/>
          <a:gdLst/>
          <a:ahLst/>
          <a:cxnLst/>
          <a:rect l="0" t="0" r="0" b="0"/>
          <a:pathLst>
            <a:path>
              <a:moveTo>
                <a:pt x="0" y="0"/>
              </a:moveTo>
              <a:lnTo>
                <a:pt x="0" y="2762657"/>
              </a:lnTo>
              <a:lnTo>
                <a:pt x="170009" y="2762657"/>
              </a:lnTo>
            </a:path>
          </a:pathLst>
        </a:custGeom>
        <a:noFill/>
        <a:ln w="25400" cap="flat" cmpd="sng" algn="ctr">
          <a:solidFill>
            <a:srgbClr val="996633"/>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377" y="318991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look and feel</a:t>
          </a:r>
        </a:p>
      </dsp:txBody>
      <dsp:txXfrm>
        <a:off x="1688274" y="3214808"/>
        <a:ext cx="1310283" cy="8002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11.80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37.812"/>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56.041"/>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8:37.46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DE9C0-A157-4412-9F20-5271503CDF04}" type="datetimeFigureOut">
              <a:rPr lang="en-AU" smtClean="0"/>
              <a:t>27/10/2022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96D04-00DA-4B1E-9542-7B4EB47A416E}" type="slidenum">
              <a:rPr lang="en-AU" smtClean="0"/>
              <a:t>‹#›</a:t>
            </a:fld>
            <a:endParaRPr lang="en-AU"/>
          </a:p>
        </p:txBody>
      </p:sp>
    </p:spTree>
    <p:extLst>
      <p:ext uri="{BB962C8B-B14F-4D97-AF65-F5344CB8AC3E}">
        <p14:creationId xmlns:p14="http://schemas.microsoft.com/office/powerpoint/2010/main" val="109002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4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buy a subscription to your app in the Teams app store, in Teams administration center, or in Microsoft App Source. They can pay via credit card or invoice billing. In addition, Microsoft partners in the Cloud Solution Providers can sell your app to customers as part of their services.</a:t>
            </a:r>
          </a:p>
        </p:txBody>
      </p:sp>
      <p:sp>
        <p:nvSpPr>
          <p:cNvPr id="4" name="Slide Number Placeholder 3"/>
          <p:cNvSpPr>
            <a:spLocks noGrp="1"/>
          </p:cNvSpPr>
          <p:nvPr>
            <p:ph type="sldNum" sz="quarter" idx="5"/>
          </p:nvPr>
        </p:nvSpPr>
        <p:spPr/>
        <p:txBody>
          <a:bodyPr/>
          <a:lstStyle/>
          <a:p>
            <a:fld id="{9C696D04-00DA-4B1E-9542-7B4EB47A416E}" type="slidenum">
              <a:rPr lang="en-AU" smtClean="0"/>
              <a:t>3</a:t>
            </a:fld>
            <a:endParaRPr lang="en-AU"/>
          </a:p>
        </p:txBody>
      </p:sp>
    </p:spTree>
    <p:extLst>
      <p:ext uri="{BB962C8B-B14F-4D97-AF65-F5344CB8AC3E}">
        <p14:creationId xmlns:p14="http://schemas.microsoft.com/office/powerpoint/2010/main" val="197657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monetized Teams application is a Teams application that’s linked to a “transactable SaaS offer”, which is the thing you’re selling to customers.</a:t>
            </a:r>
          </a:p>
          <a:p>
            <a:r>
              <a:rPr lang="en-US" dirty="0"/>
              <a:t>To make the linkage, the transactable SaaS offer has a reference to the Teams app ID, and the Teams app’s manifest has a reference to your offer ID in Partner Center.</a:t>
            </a:r>
          </a:p>
          <a:p>
            <a:endParaRPr lang="en-US" dirty="0"/>
          </a:p>
          <a:p>
            <a:r>
              <a:rPr lang="en-US" dirty="0"/>
              <a:t>There are videos on the App Camp site that go into a lot more detail.</a:t>
            </a:r>
          </a:p>
        </p:txBody>
      </p:sp>
      <p:sp>
        <p:nvSpPr>
          <p:cNvPr id="4" name="Slide Number Placeholder 3"/>
          <p:cNvSpPr>
            <a:spLocks noGrp="1"/>
          </p:cNvSpPr>
          <p:nvPr>
            <p:ph type="sldNum" sz="quarter" idx="5"/>
          </p:nvPr>
        </p:nvSpPr>
        <p:spPr/>
        <p:txBody>
          <a:bodyPr/>
          <a:lstStyle/>
          <a:p>
            <a:fld id="{9C696D04-00DA-4B1E-9542-7B4EB47A416E}" type="slidenum">
              <a:rPr lang="en-AU" smtClean="0"/>
              <a:t>4</a:t>
            </a:fld>
            <a:endParaRPr lang="en-AU"/>
          </a:p>
        </p:txBody>
      </p:sp>
    </p:spTree>
    <p:extLst>
      <p:ext uri="{BB962C8B-B14F-4D97-AF65-F5344CB8AC3E}">
        <p14:creationId xmlns:p14="http://schemas.microsoft.com/office/powerpoint/2010/main" val="2764486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enter data about your SaaS offer(s) in Partner Center.</a:t>
            </a:r>
          </a:p>
          <a:p>
            <a:r>
              <a:rPr lang="en-US" dirty="0"/>
              <a:t>When this is set up and a Teams app is validated for the app store and linked, Microsoft lists the app in the Teams store and Microsoft App Source.</a:t>
            </a:r>
          </a:p>
          <a:p>
            <a:r>
              <a:rPr lang="en-US" dirty="0"/>
              <a:t>Then Microsoft facilitates the purchase of subscriptions and sends you the proceeds.</a:t>
            </a:r>
          </a:p>
          <a:p>
            <a:r>
              <a:rPr lang="en-US" dirty="0"/>
              <a:t>Your app needs to enforce licensing for the subscriptions purchased, and it needs to support</a:t>
            </a:r>
            <a:br>
              <a:rPr lang="en-US" dirty="0"/>
            </a:br>
            <a:r>
              <a:rPr lang="en-US" dirty="0"/>
              <a:t> - a landing page where customers are directed upon purchasing a subscription</a:t>
            </a:r>
          </a:p>
          <a:p>
            <a:r>
              <a:rPr lang="en-US" dirty="0"/>
              <a:t> - web hooks to get updates should a customer change their subscription, etc.</a:t>
            </a:r>
          </a:p>
        </p:txBody>
      </p:sp>
      <p:sp>
        <p:nvSpPr>
          <p:cNvPr id="4" name="Slide Number Placeholder 3"/>
          <p:cNvSpPr>
            <a:spLocks noGrp="1"/>
          </p:cNvSpPr>
          <p:nvPr>
            <p:ph type="sldNum" sz="quarter" idx="5"/>
          </p:nvPr>
        </p:nvSpPr>
        <p:spPr/>
        <p:txBody>
          <a:bodyPr/>
          <a:lstStyle/>
          <a:p>
            <a:fld id="{9C696D04-00DA-4B1E-9542-7B4EB47A416E}" type="slidenum">
              <a:rPr lang="en-AU" smtClean="0"/>
              <a:t>5</a:t>
            </a:fld>
            <a:endParaRPr lang="en-AU"/>
          </a:p>
        </p:txBody>
      </p:sp>
    </p:spTree>
    <p:extLst>
      <p:ext uri="{BB962C8B-B14F-4D97-AF65-F5344CB8AC3E}">
        <p14:creationId xmlns:p14="http://schemas.microsoft.com/office/powerpoint/2010/main" val="3377632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 can call the marketplace SaaS fulfillment API to handle subscription management tasks; the lab uses a simulator that mimics some of these API calls</a:t>
            </a:r>
          </a:p>
          <a:p>
            <a:r>
              <a:rPr lang="en-US" dirty="0"/>
              <a:t>The marketplace can contact your app via web hooks; the lab sample code implements some of these API calls</a:t>
            </a:r>
          </a:p>
          <a:p>
            <a:r>
              <a:rPr lang="en-US" dirty="0"/>
              <a:t> </a:t>
            </a:r>
          </a:p>
        </p:txBody>
      </p:sp>
      <p:sp>
        <p:nvSpPr>
          <p:cNvPr id="4" name="Slide Number Placeholder 3"/>
          <p:cNvSpPr>
            <a:spLocks noGrp="1"/>
          </p:cNvSpPr>
          <p:nvPr>
            <p:ph type="sldNum" sz="quarter" idx="5"/>
          </p:nvPr>
        </p:nvSpPr>
        <p:spPr/>
        <p:txBody>
          <a:bodyPr/>
          <a:lstStyle/>
          <a:p>
            <a:fld id="{9C696D04-00DA-4B1E-9542-7B4EB47A416E}" type="slidenum">
              <a:rPr lang="en-AU" smtClean="0"/>
              <a:t>6</a:t>
            </a:fld>
            <a:endParaRPr lang="en-AU"/>
          </a:p>
        </p:txBody>
      </p:sp>
    </p:spTree>
    <p:extLst>
      <p:ext uri="{BB962C8B-B14F-4D97-AF65-F5344CB8AC3E}">
        <p14:creationId xmlns:p14="http://schemas.microsoft.com/office/powerpoint/2010/main" val="231973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 source and marketplace API simulator is shown in green in this picture</a:t>
            </a:r>
          </a:p>
          <a:p>
            <a:r>
              <a:rPr lang="en-US" dirty="0"/>
              <a:t>Code that an ISV would write is shown in purple; this includes a web application that implements a landing page and a web API that implements the web hooks.</a:t>
            </a:r>
          </a:p>
          <a:p>
            <a:r>
              <a:rPr lang="en-US" dirty="0"/>
              <a:t>You will inspect this code and integrate it with your Teams application.</a:t>
            </a:r>
          </a:p>
        </p:txBody>
      </p:sp>
      <p:sp>
        <p:nvSpPr>
          <p:cNvPr id="4" name="Slide Number Placeholder 3"/>
          <p:cNvSpPr>
            <a:spLocks noGrp="1"/>
          </p:cNvSpPr>
          <p:nvPr>
            <p:ph type="sldNum" sz="quarter" idx="5"/>
          </p:nvPr>
        </p:nvSpPr>
        <p:spPr/>
        <p:txBody>
          <a:bodyPr/>
          <a:lstStyle/>
          <a:p>
            <a:fld id="{9C696D04-00DA-4B1E-9542-7B4EB47A416E}" type="slidenum">
              <a:rPr lang="en-AU" smtClean="0"/>
              <a:t>7</a:t>
            </a:fld>
            <a:endParaRPr lang="en-AU"/>
          </a:p>
        </p:txBody>
      </p:sp>
    </p:spTree>
    <p:extLst>
      <p:ext uri="{BB962C8B-B14F-4D97-AF65-F5344CB8AC3E}">
        <p14:creationId xmlns:p14="http://schemas.microsoft.com/office/powerpoint/2010/main" val="1925230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demonstration:</a:t>
            </a:r>
          </a:p>
          <a:p>
            <a:r>
              <a:rPr lang="en-US" dirty="0"/>
              <a:t> - Go to the App Source simulator used in the lab and cancel your subscription</a:t>
            </a:r>
          </a:p>
          <a:p>
            <a:r>
              <a:rPr lang="en-US" dirty="0"/>
              <a:t> - Return to any tab in the Teams app and hit </a:t>
            </a:r>
            <a:r>
              <a:rPr lang="en-US" dirty="0" err="1"/>
              <a:t>refreh</a:t>
            </a:r>
            <a:r>
              <a:rPr lang="en-US" dirty="0"/>
              <a:t>; you should get a licensing error</a:t>
            </a:r>
            <a:br>
              <a:rPr lang="en-US" dirty="0"/>
            </a:br>
            <a:r>
              <a:rPr lang="en-US" dirty="0"/>
              <a:t> - Go to the App Source simulator and purchase a license.</a:t>
            </a:r>
            <a:br>
              <a:rPr lang="en-US" dirty="0"/>
            </a:br>
            <a:r>
              <a:rPr lang="en-US" dirty="0"/>
              <a:t>    When you switch from a green to a light blue background, your have left the App Source simulator (or Teams app store) and arrived at the ISV’s landing page</a:t>
            </a:r>
            <a:br>
              <a:rPr lang="en-US" dirty="0"/>
            </a:br>
            <a:r>
              <a:rPr lang="en-US" dirty="0"/>
              <a:t>    Configure the licensing to auto-provision licenses, as explained in the lab instructions</a:t>
            </a:r>
          </a:p>
          <a:p>
            <a:r>
              <a:rPr lang="en-US" dirty="0"/>
              <a:t> - Refresh the Teams app and see that it works</a:t>
            </a:r>
            <a:br>
              <a:rPr lang="en-US" dirty="0"/>
            </a:br>
            <a:r>
              <a:rPr lang="en-US" dirty="0"/>
              <a:t> - Refresh the licensing page and notice your username has been granted one license</a:t>
            </a:r>
          </a:p>
          <a:p>
            <a:r>
              <a:rPr lang="en-US" dirty="0"/>
              <a:t> - A special token is passed to the landing page. Show the </a:t>
            </a:r>
            <a:r>
              <a:rPr lang="en-US" dirty="0" err="1"/>
              <a:t>ResolveAsync</a:t>
            </a:r>
            <a:r>
              <a:rPr lang="en-US" dirty="0"/>
              <a:t>() web method that interprets this token at https://github.com/OfficeDev/office-add-in-saas-monetization-sample/blob/7673db6c8e6c809ae7aa0ba894460183aed964fc/MonetizationCodeSample/SaaSSampleWebApi/Controllers/SubscriptionsController.cs#L134 . Point out all the information the app gets when a subscription is purchased.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473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a video for each lab showing a complete walk-through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559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ASK ONE OF THE PARTICIPANTS TO DEMO THE APP</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99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1067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7000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67913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0453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1713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6485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408510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8288000"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5682537"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7" y="1065371"/>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216512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155032"/>
            <a:ext cx="18288000" cy="81319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155032"/>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3148965"/>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70420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5" y="1846022"/>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4240707"/>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4240707"/>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5236829"/>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08720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5" y="6336871"/>
            <a:ext cx="16527780" cy="738665"/>
          </a:xfrm>
        </p:spPr>
        <p:txBody>
          <a:bodyPr/>
          <a:lstStyle>
            <a:lvl1pPr>
              <a:defRPr sz="48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990762"/>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7494758"/>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28741087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397" y="685801"/>
            <a:ext cx="6061331" cy="738665"/>
          </a:xfrm>
        </p:spPr>
        <p:txBody>
          <a:bodyPr/>
          <a:lstStyle>
            <a:lvl1pPr>
              <a:defRPr sz="48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2007209"/>
            <a:ext cx="6060278"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6"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5"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88" y="1063781"/>
            <a:ext cx="8702942" cy="553998"/>
          </a:xfrm>
        </p:spPr>
        <p:txBody>
          <a:bodyPr/>
          <a:lstStyle>
            <a:lvl1pPr marL="0" indent="0">
              <a:buNone/>
              <a:tabLst/>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19722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6" y="685801"/>
            <a:ext cx="6046850" cy="738665"/>
          </a:xfrm>
        </p:spPr>
        <p:txBody>
          <a:bodyPr/>
          <a:lstStyle>
            <a:lvl1pPr>
              <a:defRPr sz="48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1" y="1059017"/>
            <a:ext cx="8729663" cy="553998"/>
          </a:xfrm>
        </p:spPr>
        <p:txBody>
          <a:bodyPr/>
          <a:lstStyle>
            <a:lvl1pPr marL="0" indent="0">
              <a:buNone/>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5" y="2005013"/>
            <a:ext cx="6050757"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35141884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3712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7091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02415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32586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67363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139807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877824" y="878682"/>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970435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4981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5358D1-79CF-DE4F-A686-B9E8FC8A73FF}"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10/27/2022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753872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261573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044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1640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876300" y="8572560"/>
            <a:ext cx="8051007" cy="830997"/>
          </a:xfrm>
        </p:spPr>
        <p:txBody>
          <a:bodyPr anchor="b"/>
          <a:lstStyle>
            <a:lvl1pPr marL="0" indent="0">
              <a:buNone/>
              <a:defRPr sz="5400">
                <a:latin typeface="+mj-lt"/>
              </a:defRPr>
            </a:lvl1pPr>
          </a:lstStyle>
          <a:p>
            <a:pPr lvl="0"/>
            <a:r>
              <a:rPr lang="en-US"/>
              <a:t>Appendix</a:t>
            </a:r>
          </a:p>
        </p:txBody>
      </p:sp>
    </p:spTree>
    <p:extLst>
      <p:ext uri="{BB962C8B-B14F-4D97-AF65-F5344CB8AC3E}">
        <p14:creationId xmlns:p14="http://schemas.microsoft.com/office/powerpoint/2010/main" val="4194557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167" eaLnBrk="0" hangingPunct="0"/>
            <a:r>
              <a:rPr lang="en-US" sz="105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443526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1456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2" y="437754"/>
            <a:ext cx="8460008" cy="830997"/>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2" y="1613329"/>
            <a:ext cx="8460008"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4" y="2"/>
            <a:ext cx="8460008" cy="646331"/>
          </a:xfrm>
        </p:spPr>
        <p:txBody>
          <a:bodyPr/>
          <a:lstStyle/>
          <a:p>
            <a:endParaRPr lang="en-US"/>
          </a:p>
        </p:txBody>
      </p:sp>
    </p:spTree>
    <p:extLst>
      <p:ext uri="{BB962C8B-B14F-4D97-AF65-F5344CB8AC3E}">
        <p14:creationId xmlns:p14="http://schemas.microsoft.com/office/powerpoint/2010/main" val="11479626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8" y="2166940"/>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333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ue content">
    <p:bg>
      <p:bgPr>
        <a:solidFill>
          <a:srgbClr val="4686C8"/>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904166" y="1790702"/>
            <a:ext cx="16527780" cy="2419124"/>
          </a:xfrm>
          <a:prstGeom prst="rect">
            <a:avLst/>
          </a:prstGeom>
        </p:spPr>
        <p:txBody>
          <a:bodyPr vert="horz" wrap="square" lIns="0" tIns="0" rIns="0" bIns="0" rtlCol="0">
            <a:spAutoFit/>
          </a:bodyPr>
          <a:lstStyle>
            <a:lvl1pPr marL="34275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50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412" marR="0" indent="-299909"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3897" marR="0" indent="-271347"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241" marR="0" indent="-252305"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5895"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5150"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4402"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3659"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671CC65-6EBA-442D-840F-C53600312882}"/>
              </a:ext>
            </a:extLst>
          </p:cNvPr>
          <p:cNvSpPr>
            <a:spLocks noGrp="1"/>
          </p:cNvSpPr>
          <p:nvPr>
            <p:ph type="title" hasCustomPrompt="1"/>
          </p:nvPr>
        </p:nvSpPr>
        <p:spPr>
          <a:xfrm>
            <a:off x="2514602" y="418725"/>
            <a:ext cx="14895575" cy="830997"/>
          </a:xfrm>
          <a:prstGeom prst="rect">
            <a:avLst/>
          </a:prstGeom>
        </p:spPr>
        <p:txBody>
          <a:bodyPr vert="horz" wrap="square" lIns="0" tIns="0" rIns="0" bIns="0" rtlCol="0" anchor="t" anchorCtr="0">
            <a:spAutoFit/>
          </a:bodyPr>
          <a:lstStyle>
            <a:lvl1pPr algn="l" defTabSz="1398507" rtl="0" eaLnBrk="1" latinLnBrk="0" hangingPunct="1">
              <a:lnSpc>
                <a:spcPct val="100000"/>
              </a:lnSpc>
              <a:spcBef>
                <a:spcPct val="0"/>
              </a:spcBef>
              <a:buNone/>
              <a:defRPr lang="en-US" sz="5399"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208910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0559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7989097" y="1"/>
            <a:ext cx="10298906" cy="646352"/>
          </a:xfrm>
        </p:spPr>
        <p:txBody>
          <a:bodyPr/>
          <a:lstStyle/>
          <a:p>
            <a:r>
              <a:rPr lang="en-US"/>
              <a:t>Click icon to add picture</a:t>
            </a:r>
          </a:p>
        </p:txBody>
      </p:sp>
    </p:spTree>
    <p:extLst>
      <p:ext uri="{BB962C8B-B14F-4D97-AF65-F5344CB8AC3E}">
        <p14:creationId xmlns:p14="http://schemas.microsoft.com/office/powerpoint/2010/main" val="4265299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6" y="2166940"/>
            <a:ext cx="16525875" cy="2419124"/>
          </a:xfrm>
        </p:spPr>
        <p:txBody>
          <a:bodyPr/>
          <a:lstStyle>
            <a:lvl1pPr marL="0" indent="0">
              <a:buFont typeface="Wingdings" panose="05000000000000000000" pitchFamily="2" charset="2"/>
              <a:buNone/>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682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7984332" y="0"/>
            <a:ext cx="10303668" cy="646331"/>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72994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8020050" y="0"/>
            <a:ext cx="10267950" cy="646331"/>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775435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24227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0700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6545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38"/>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520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876301" y="2152651"/>
            <a:ext cx="7815263"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9596438" y="2152651"/>
            <a:ext cx="7812882"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4535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876301" y="2152650"/>
            <a:ext cx="7815263"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9596438" y="2152650"/>
            <a:ext cx="7812882"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476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85902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8001002" y="1"/>
            <a:ext cx="10287000" cy="646352"/>
          </a:xfrm>
        </p:spPr>
        <p:txBody>
          <a:bodyPr/>
          <a:lstStyle/>
          <a:p>
            <a:r>
              <a:rPr lang="en-US"/>
              <a:t>Click icon to add picture</a:t>
            </a:r>
          </a:p>
        </p:txBody>
      </p:sp>
    </p:spTree>
    <p:extLst>
      <p:ext uri="{BB962C8B-B14F-4D97-AF65-F5344CB8AC3E}">
        <p14:creationId xmlns:p14="http://schemas.microsoft.com/office/powerpoint/2010/main" val="2149784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97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7264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1" y="3038475"/>
            <a:ext cx="6242972" cy="1661994"/>
          </a:xfrm>
        </p:spPr>
        <p:txBody>
          <a:bodyPr wrap="square" rIns="0" anchor="b">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461666"/>
          </a:xfrm>
        </p:spPr>
        <p:txBody>
          <a:bodyPr/>
          <a:lstStyle>
            <a:lvl1pPr marL="0" indent="0">
              <a:buNone/>
              <a:defRPr sz="30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942806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038" y="4312503"/>
            <a:ext cx="6242972" cy="1661994"/>
          </a:xfrm>
        </p:spPr>
        <p:txBody>
          <a:bodyPr wrap="square" rIns="0" anchor="ctr" anchorCtr="0">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819638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0" y="4472456"/>
            <a:ext cx="6240780" cy="1292661"/>
          </a:xfrm>
        </p:spPr>
        <p:txBody>
          <a:bodyPr wrap="square" anchor="t">
            <a:spAutoFit/>
          </a:bodyPr>
          <a:lstStyle>
            <a:lvl1pPr>
              <a:lnSpc>
                <a:spcPct val="100000"/>
              </a:lnSpc>
              <a:defRPr sz="42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32282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30911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04861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79321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49796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4491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213046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70798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114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8617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2155033"/>
            <a:ext cx="16527780" cy="2862323"/>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78394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Tree>
    <p:extLst>
      <p:ext uri="{BB962C8B-B14F-4D97-AF65-F5344CB8AC3E}">
        <p14:creationId xmlns:p14="http://schemas.microsoft.com/office/powerpoint/2010/main" val="2115148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87887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13323246" cy="646331"/>
          </a:xfrm>
        </p:spPr>
        <p:txBody>
          <a:bodyPr/>
          <a:lstStyle>
            <a:lvl1pPr>
              <a:defRPr sz="4200"/>
            </a:lvl1pPr>
          </a:lstStyle>
          <a:p>
            <a:r>
              <a:rPr lang="en-US"/>
              <a:t>Click to edit Master title style</a:t>
            </a:r>
          </a:p>
        </p:txBody>
      </p:sp>
    </p:spTree>
    <p:extLst>
      <p:ext uri="{BB962C8B-B14F-4D97-AF65-F5344CB8AC3E}">
        <p14:creationId xmlns:p14="http://schemas.microsoft.com/office/powerpoint/2010/main" val="63302965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6300"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9584871"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7112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D88C-88F4-4DB8-AD6D-602A5FAB3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B8C60-0709-42B0-B424-7B4E51C6C1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A247E-1B82-42DB-8665-71A39ADB5CE7}"/>
              </a:ext>
            </a:extLst>
          </p:cNvPr>
          <p:cNvSpPr>
            <a:spLocks noGrp="1"/>
          </p:cNvSpPr>
          <p:nvPr>
            <p:ph type="dt" sz="half" idx="10"/>
          </p:nvPr>
        </p:nvSpPr>
        <p:spPr/>
        <p:txBody>
          <a:bodyPr/>
          <a:lstStyle/>
          <a:p>
            <a:fld id="{62C7CA91-7A69-4CC0-80C2-6A59A1BBD9DB}" type="datetimeFigureOut">
              <a:rPr lang="en-US" smtClean="0"/>
              <a:t>10/27/2022</a:t>
            </a:fld>
            <a:endParaRPr lang="en-US"/>
          </a:p>
        </p:txBody>
      </p:sp>
      <p:sp>
        <p:nvSpPr>
          <p:cNvPr id="5" name="Footer Placeholder 4">
            <a:extLst>
              <a:ext uri="{FF2B5EF4-FFF2-40B4-BE49-F238E27FC236}">
                <a16:creationId xmlns:a16="http://schemas.microsoft.com/office/drawing/2014/main" id="{4CB83F56-7D71-49E8-A975-C88159C9E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1AA9C-44F3-47AB-8EBC-50409F623E60}"/>
              </a:ext>
            </a:extLst>
          </p:cNvPr>
          <p:cNvSpPr>
            <a:spLocks noGrp="1"/>
          </p:cNvSpPr>
          <p:nvPr>
            <p:ph type="sldNum" sz="quarter" idx="12"/>
          </p:nvPr>
        </p:nvSpPr>
        <p:spPr/>
        <p:txBody>
          <a:bodyPr/>
          <a:lstStyle/>
          <a:p>
            <a:fld id="{7B7D15C9-605B-4CA5-AFD3-18364A401E9A}" type="slidenum">
              <a:rPr lang="en-US" smtClean="0"/>
              <a:t>‹#›</a:t>
            </a:fld>
            <a:endParaRPr lang="en-US"/>
          </a:p>
        </p:txBody>
      </p:sp>
    </p:spTree>
    <p:extLst>
      <p:ext uri="{BB962C8B-B14F-4D97-AF65-F5344CB8AC3E}">
        <p14:creationId xmlns:p14="http://schemas.microsoft.com/office/powerpoint/2010/main" val="329334563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03955" y="1781468"/>
            <a:ext cx="17482619"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509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4123173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1F16-8868-4DDC-B1DA-13EAEA37C55E}"/>
              </a:ext>
            </a:extLst>
          </p:cNvPr>
          <p:cNvSpPr>
            <a:spLocks noGrp="1"/>
          </p:cNvSpPr>
          <p:nvPr>
            <p:ph type="title"/>
          </p:nvPr>
        </p:nvSpPr>
        <p:spPr>
          <a:xfrm>
            <a:off x="1259682" y="547688"/>
            <a:ext cx="15773400" cy="830997"/>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008A6A-89EE-41B3-A90F-CC7FF1F2ECA7}"/>
              </a:ext>
            </a:extLst>
          </p:cNvPr>
          <p:cNvSpPr>
            <a:spLocks noGrp="1"/>
          </p:cNvSpPr>
          <p:nvPr>
            <p:ph type="body" idx="1"/>
          </p:nvPr>
        </p:nvSpPr>
        <p:spPr>
          <a:xfrm>
            <a:off x="1259683" y="3203615"/>
            <a:ext cx="7736681"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BCCA7-95BF-4700-AAE2-3EA6A11AF3EB}"/>
              </a:ext>
            </a:extLst>
          </p:cNvPr>
          <p:cNvSpPr>
            <a:spLocks noGrp="1"/>
          </p:cNvSpPr>
          <p:nvPr>
            <p:ph sz="half" idx="2"/>
          </p:nvPr>
        </p:nvSpPr>
        <p:spPr>
          <a:xfrm>
            <a:off x="1259683" y="3757613"/>
            <a:ext cx="7736681"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A3AFC-08A4-4EBF-89B6-DB08D3C1091F}"/>
              </a:ext>
            </a:extLst>
          </p:cNvPr>
          <p:cNvSpPr>
            <a:spLocks noGrp="1"/>
          </p:cNvSpPr>
          <p:nvPr>
            <p:ph type="body" sz="quarter" idx="3"/>
          </p:nvPr>
        </p:nvSpPr>
        <p:spPr>
          <a:xfrm>
            <a:off x="9258300" y="3203615"/>
            <a:ext cx="7774782"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C8428-6E2B-4C75-A64E-70076BCF9CE7}"/>
              </a:ext>
            </a:extLst>
          </p:cNvPr>
          <p:cNvSpPr>
            <a:spLocks noGrp="1"/>
          </p:cNvSpPr>
          <p:nvPr>
            <p:ph sz="quarter" idx="4"/>
          </p:nvPr>
        </p:nvSpPr>
        <p:spPr>
          <a:xfrm>
            <a:off x="9258300" y="3757613"/>
            <a:ext cx="7774782"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67727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931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1535918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898618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7134225"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713422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8441533" y="438152"/>
            <a:ext cx="9405938" cy="646352"/>
          </a:xfrm>
        </p:spPr>
        <p:txBody>
          <a:bodyPr/>
          <a:lstStyle/>
          <a:p>
            <a:r>
              <a:rPr lang="en-US"/>
              <a:t>Click icon to add picture</a:t>
            </a:r>
          </a:p>
        </p:txBody>
      </p:sp>
    </p:spTree>
    <p:extLst>
      <p:ext uri="{BB962C8B-B14F-4D97-AF65-F5344CB8AC3E}">
        <p14:creationId xmlns:p14="http://schemas.microsoft.com/office/powerpoint/2010/main" val="564819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4083716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630476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821135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4"/>
            <a:ext cx="16527780" cy="2419152"/>
          </a:xfrm>
        </p:spPr>
        <p:txBody>
          <a:bodyPr wrap="square">
            <a:spAutoFit/>
          </a:bodyPr>
          <a:lstStyle>
            <a:lvl1pPr marL="0" indent="0">
              <a:buNone/>
              <a:defRPr/>
            </a:lvl1pPr>
            <a:lvl2pPr marL="342834" indent="0">
              <a:buNone/>
              <a:defRPr/>
            </a:lvl2pPr>
            <a:lvl3pPr marL="685668" indent="0">
              <a:buNone/>
              <a:defRPr/>
            </a:lvl3pPr>
            <a:lvl4pPr marL="1028502" indent="0">
              <a:buNone/>
              <a:defRPr/>
            </a:lvl4pPr>
            <a:lvl5pPr marL="137133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3564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0"/>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0"/>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342545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642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0"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999933" indent="-228557">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38"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1028502" indent="-204749">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95945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6659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4121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7689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0"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0"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1"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1"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1062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5678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8" y="4312503"/>
            <a:ext cx="6191538" cy="166199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93773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04452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767013"/>
            <a:ext cx="16528257" cy="24191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554884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767011"/>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767011"/>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183831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876300" y="2779578"/>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767014"/>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594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77674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743528"/>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767015"/>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733801"/>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7669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4195763"/>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418580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419576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96179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4778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0215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2"/>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2"/>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725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486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6476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31549"/>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82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220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8601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0846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889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oAutofit/>
          </a:bodyPr>
          <a:lstStyle/>
          <a:p>
            <a:pPr algn="l"/>
            <a:r>
              <a:rPr lang="en-US" sz="54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oAutofit/>
          </a:bodyPr>
          <a:lstStyle/>
          <a:p>
            <a:pPr algn="l"/>
            <a:r>
              <a:rPr lang="en-US" sz="54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094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20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22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0991865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88809207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2"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7" y="685802"/>
            <a:ext cx="5215988" cy="1661994"/>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876300" y="3026572"/>
            <a:ext cx="5222082" cy="129270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4022926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5" y="3024119"/>
            <a:ext cx="6237543" cy="166218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507915"/>
          </a:xfrm>
        </p:spPr>
        <p:txBody>
          <a:bodyPr/>
          <a:lstStyle>
            <a:lvl1pPr marL="0" indent="0">
              <a:buNone/>
              <a:defRPr sz="3300">
                <a:latin typeface="+mn-lt"/>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9300184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5" y="4310030"/>
            <a:ext cx="6239925" cy="166218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851722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7" y="4469609"/>
            <a:ext cx="6244688" cy="1292705"/>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325081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2"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10789445"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10789447" y="2155034"/>
            <a:ext cx="5205413" cy="3065454"/>
          </a:xfrm>
        </p:spPr>
        <p:txBody>
          <a:bodyPr/>
          <a:lstStyle>
            <a:lvl1pPr marL="0" indent="0">
              <a:buFontTx/>
              <a:buNone/>
              <a:defRPr/>
            </a:lvl1pPr>
            <a:lvl2pPr marL="342834" indent="0">
              <a:buFontTx/>
              <a:buNone/>
              <a:defRPr/>
            </a:lvl2pPr>
            <a:lvl3pPr marL="685668" indent="0">
              <a:buFontTx/>
              <a:buNone/>
              <a:defRPr/>
            </a:lvl3pPr>
            <a:lvl4pPr marL="992792" indent="0">
              <a:buFontTx/>
              <a:buNone/>
              <a:defRPr/>
            </a:lvl4pPr>
            <a:lvl5pPr marL="128324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37009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7948615"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876302"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876302" y="2155034"/>
            <a:ext cx="5205413" cy="3453254"/>
          </a:xfrm>
        </p:spPr>
        <p:txBody>
          <a:bodyPr/>
          <a:lstStyle>
            <a:lvl1pPr marL="0" indent="0">
              <a:buFontTx/>
              <a:buNone/>
              <a:defRPr sz="3300"/>
            </a:lvl1pPr>
            <a:lvl2pPr marL="342834" indent="0">
              <a:buFontTx/>
              <a:buNone/>
              <a:defRPr sz="3300"/>
            </a:lvl2pPr>
            <a:lvl3pPr marL="685668" indent="0">
              <a:buFontTx/>
              <a:buNone/>
              <a:defRPr sz="3300"/>
            </a:lvl3pPr>
            <a:lvl4pPr marL="992792" indent="0">
              <a:buFontTx/>
              <a:buNone/>
              <a:defRPr sz="3300"/>
            </a:lvl4pPr>
            <a:lvl5pPr marL="1283249" indent="0">
              <a:buFontTx/>
              <a:buNone/>
              <a:defRPr sz="3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6144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878684"/>
            <a:ext cx="18288000" cy="2043423"/>
          </a:xfrm>
          <a:noFill/>
        </p:spPr>
        <p:txBody>
          <a:bodyPr lIns="585216" tIns="0" rIns="585216" bIns="586800" anchor="t"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052717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486400"/>
            <a:ext cx="18288000" cy="48006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1385351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060133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876300" y="3638674"/>
            <a:ext cx="8267700"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54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96222863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0" y="0"/>
            <a:ext cx="8503920" cy="10287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593289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5" y="8154146"/>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8288000" cy="6858000"/>
          </a:xfrm>
          <a:blipFill>
            <a:blip r:embed="rId2"/>
            <a:stretch>
              <a:fillRect/>
            </a:stretch>
          </a:blipFill>
        </p:spPr>
        <p:txBody>
          <a:bodyPr vert="horz" wrap="square" lIns="0" tIns="128016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691570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385"/>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2673332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431"/>
            <a:ext cx="16527780" cy="830997"/>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0755538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5"/>
            <a:ext cx="8051292" cy="521208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0"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3" y="3038475"/>
            <a:ext cx="8051292" cy="521208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79900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3038475"/>
            <a:ext cx="5212080" cy="521208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0" y="3038475"/>
            <a:ext cx="5212080" cy="521208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29"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5" y="3038475"/>
            <a:ext cx="5212080" cy="521208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025922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7"/>
            <a:ext cx="3799332" cy="3799332"/>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3038477"/>
            <a:ext cx="3799332" cy="3799332"/>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6"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6" y="3038477"/>
            <a:ext cx="3799332" cy="3799332"/>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5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3" y="3038477"/>
            <a:ext cx="3799332" cy="3799332"/>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29143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8001002"/>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9093708" cy="4210812"/>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6" y="8001001"/>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4" y="3429000"/>
            <a:ext cx="9093708" cy="4210812"/>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967007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2"/>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6035040"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7199114"/>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0" y="3429000"/>
            <a:ext cx="6035040"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4" y="7199115"/>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0" y="3429000"/>
            <a:ext cx="6035040"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3633358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4498848"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10"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6" y="3429000"/>
            <a:ext cx="4498848"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2" y="7199115"/>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3429000"/>
            <a:ext cx="4498848"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6"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3429000"/>
            <a:ext cx="4498848"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761099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7200901"/>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3579876"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1" y="3429000"/>
            <a:ext cx="3579876"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7199115"/>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3429000"/>
            <a:ext cx="3579876"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3" y="3429000"/>
            <a:ext cx="3579876"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8"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3429000"/>
            <a:ext cx="3579876" cy="3429000"/>
          </a:xfrm>
          <a:blipFill>
            <a:blip r:embed="rId6"/>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318670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304575"/>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59"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59"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6"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1221897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2"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2"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3429000"/>
            <a:ext cx="3470148" cy="3470148"/>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7091670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2606040" cy="26060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59" y="3429000"/>
            <a:ext cx="2606040" cy="26060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59"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3429000"/>
            <a:ext cx="2606040" cy="26060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6353177"/>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7" y="3429000"/>
            <a:ext cx="2606040" cy="260604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7"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5" y="3429000"/>
            <a:ext cx="2606040" cy="260604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5"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952739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09851" y="5669241"/>
            <a:ext cx="8693945" cy="415499"/>
          </a:xfrm>
        </p:spPr>
        <p:txBody>
          <a:bodyPr/>
          <a:lstStyle>
            <a:lvl1pPr marL="0" indent="0" algn="l">
              <a:spcBef>
                <a:spcPts val="0"/>
              </a:spcBef>
              <a:buNone/>
              <a:defRPr sz="27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09851" y="6115610"/>
            <a:ext cx="8693945" cy="323166"/>
          </a:xfrm>
        </p:spPr>
        <p:txBody>
          <a:bodyPr/>
          <a:lstStyle>
            <a:lvl1pPr marL="0" indent="0" algn="l">
              <a:spcBef>
                <a:spcPts val="0"/>
              </a:spcBef>
              <a:buNone/>
              <a:defRPr sz="21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09851" y="3038477"/>
            <a:ext cx="14799470" cy="2492990"/>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2785773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1219200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12630151" y="3067444"/>
            <a:ext cx="5217320" cy="415499"/>
          </a:xfrm>
        </p:spPr>
        <p:txBody>
          <a:bodyPr/>
          <a:lstStyle>
            <a:lvl1pPr marL="0" indent="0" algn="l">
              <a:spcBef>
                <a:spcPts val="0"/>
              </a:spcBef>
              <a:buNone/>
              <a:defRPr sz="27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12630151" y="3513812"/>
            <a:ext cx="5217320"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745459" y="3038475"/>
            <a:ext cx="9558338" cy="830997"/>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485480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745459" y="5669241"/>
            <a:ext cx="9558338" cy="415499"/>
          </a:xfrm>
        </p:spPr>
        <p:txBody>
          <a:bodyPr/>
          <a:lstStyle>
            <a:lvl1pPr marL="0" indent="0" algn="l">
              <a:spcBef>
                <a:spcPts val="0"/>
              </a:spcBef>
              <a:buNone/>
              <a:defRPr sz="27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11753850" y="1"/>
            <a:ext cx="6534150" cy="646352"/>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745459" y="6115610"/>
            <a:ext cx="9558338"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745459" y="3038475"/>
            <a:ext cx="9558338" cy="830997"/>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990909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3464720"/>
            <a:ext cx="4773041" cy="831092"/>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0" y="3464720"/>
            <a:ext cx="10879932" cy="646352"/>
          </a:xfrm>
        </p:spPr>
        <p:txBody>
          <a:bodyPr anchor="t"/>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4" y="3028950"/>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3028950"/>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721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4725575"/>
            <a:ext cx="4773041" cy="83109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4817945"/>
            <a:ext cx="10001250" cy="646352"/>
          </a:xfrm>
        </p:spPr>
        <p:txBody>
          <a:bodyPr anchor="ctr"/>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656414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2311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78685"/>
            <a:ext cx="2810669"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1807946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878685"/>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878685"/>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143500"/>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143500"/>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878685"/>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143500"/>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849674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1442198"/>
            <a:ext cx="2383632"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1442198"/>
            <a:ext cx="2376488"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728449"/>
            <a:ext cx="2383632" cy="3679869"/>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728450"/>
            <a:ext cx="2376488" cy="367987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1452284"/>
            <a:ext cx="2393157"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748618"/>
            <a:ext cx="2393157" cy="3659700"/>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6555581" y="878684"/>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10789445" y="878684"/>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5020925" y="878684"/>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6557813" y="5163672"/>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10798410" y="5163671"/>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5020925" y="5180918"/>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876302" y="2155034"/>
            <a:ext cx="3807620" cy="1874360"/>
          </a:xfrm>
        </p:spPr>
        <p:txBody>
          <a:bodyPr/>
          <a:lstStyle>
            <a:lvl1pPr marL="0" indent="0">
              <a:buNone/>
              <a:defRPr sz="2100">
                <a:solidFill>
                  <a:schemeClr val="tx1"/>
                </a:solidFill>
              </a:defRPr>
            </a:lvl1pPr>
            <a:lvl2pPr marL="342834" indent="0">
              <a:buNone/>
              <a:defRPr sz="2100">
                <a:solidFill>
                  <a:schemeClr val="tx1"/>
                </a:solidFill>
              </a:defRPr>
            </a:lvl2pPr>
            <a:lvl3pPr marL="685668" indent="0">
              <a:buNone/>
              <a:defRPr sz="2100">
                <a:solidFill>
                  <a:schemeClr val="tx1"/>
                </a:solidFill>
              </a:defRPr>
            </a:lvl3pPr>
            <a:lvl4pPr marL="992792" indent="0">
              <a:buNone/>
              <a:defRPr sz="2100">
                <a:solidFill>
                  <a:schemeClr val="tx1"/>
                </a:solidFill>
              </a:defRPr>
            </a:lvl4pPr>
            <a:lvl5pPr marL="1283249" indent="0">
              <a:buNone/>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2284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460829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74128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130324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7412984"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13032583"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7412984"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13032583"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062026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13032434"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13032434"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7415808"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7415809"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13032582"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13032583"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7415957"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7415957"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13032582"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13032583"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7415957"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7415957"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817187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63621"/>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876300" y="1929010"/>
            <a:ext cx="4781550" cy="7474550"/>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144813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1753850"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6302" y="878682"/>
            <a:ext cx="9132095" cy="913047"/>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12542108" y="878684"/>
            <a:ext cx="4871975" cy="8524874"/>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876302" y="1795130"/>
            <a:ext cx="9132095" cy="3348371"/>
          </a:xfrm>
        </p:spPr>
        <p:txBody>
          <a:bodyPr anchor="t">
            <a:noAutofit/>
          </a:bodyPr>
          <a:lstStyle>
            <a:lvl1pPr marL="0" indent="0">
              <a:spcAft>
                <a:spcPts val="900"/>
              </a:spcAft>
              <a:buFont typeface="Wingdings" panose="05000000000000000000" pitchFamily="2" charset="2"/>
              <a:buNone/>
              <a:defRPr sz="3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7030514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8524875"/>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7042909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9144000" y="2984165"/>
            <a:ext cx="0" cy="43186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882395" y="878682"/>
            <a:ext cx="7342443" cy="8524875"/>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10008395" y="878684"/>
            <a:ext cx="7405688"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84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7" y="878684"/>
            <a:ext cx="7090031" cy="127635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9360697" y="3042519"/>
            <a:ext cx="80533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876304" y="3026570"/>
            <a:ext cx="5222081" cy="3490186"/>
          </a:xfrm>
        </p:spPr>
        <p:txBody>
          <a:bodyPr/>
          <a:lstStyle>
            <a:lvl1pPr marL="0" indent="0">
              <a:lnSpc>
                <a:spcPct val="100000"/>
              </a:lnSpc>
              <a:buNone/>
              <a:defRPr sz="2700">
                <a:solidFill>
                  <a:schemeClr val="bg1"/>
                </a:solidFill>
              </a:defRPr>
            </a:lvl1pPr>
            <a:lvl2pPr marL="342834" indent="0">
              <a:buNone/>
              <a:defRPr sz="2700">
                <a:solidFill>
                  <a:schemeClr val="bg1"/>
                </a:solidFill>
              </a:defRPr>
            </a:lvl2pPr>
            <a:lvl3pPr marL="685668" indent="0">
              <a:buNone/>
              <a:defRPr sz="2700">
                <a:solidFill>
                  <a:schemeClr val="bg1"/>
                </a:solidFill>
              </a:defRPr>
            </a:lvl3pPr>
            <a:lvl4pPr marL="992792" indent="0">
              <a:buNone/>
              <a:defRPr sz="2700">
                <a:solidFill>
                  <a:schemeClr val="bg1"/>
                </a:solidFill>
              </a:defRPr>
            </a:lvl4pPr>
            <a:lvl5pPr marL="1283249" indent="0">
              <a:buNone/>
              <a:defRPr sz="2700">
                <a:solidFill>
                  <a:schemeClr val="bg1"/>
                </a:solidFill>
              </a:defRPr>
            </a:lvl5pPr>
          </a:lstStyle>
          <a:p>
            <a:pPr>
              <a:lnSpc>
                <a:spcPct val="100000"/>
              </a:lnSpc>
            </a:pPr>
            <a:r>
              <a:rPr lang="en-US" sz="27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2700" b="0">
              <a:solidFill>
                <a:schemeClr val="bg1"/>
              </a:solidFill>
              <a:latin typeface="Segoe UI" panose="020B0502040204020203" pitchFamily="34" charset="0"/>
              <a:cs typeface="Segoe UI" panose="020B0502040204020203" pitchFamily="34" charset="0"/>
            </a:endParaRPr>
          </a:p>
          <a:p>
            <a:pPr>
              <a:lnSpc>
                <a:spcPct val="100000"/>
              </a:lnSpc>
            </a:pPr>
            <a:r>
              <a:rPr lang="en-US" sz="27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9360696" y="878682"/>
            <a:ext cx="2395538"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12222959" y="878682"/>
            <a:ext cx="234091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5020927" y="878682"/>
            <a:ext cx="239315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9360697"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12222959"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5020925" y="1850235"/>
            <a:ext cx="2393157"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9360697" y="3026571"/>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9360697" y="4465675"/>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9360697" y="6241979"/>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9360697" y="7681084"/>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8314293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6098384"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6" y="878684"/>
            <a:ext cx="4237293" cy="127635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10789445" y="2156530"/>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10789445" y="2703404"/>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10789447" y="3301410"/>
            <a:ext cx="5753099"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10789445" y="6438902"/>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10789445" y="6985776"/>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10789445" y="7583783"/>
            <a:ext cx="5753100"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7972425" y="2155033"/>
            <a:ext cx="2365200" cy="649247"/>
          </a:xfrm>
          <a:prstGeom prst="ellipse">
            <a:avLst/>
          </a:prstGeom>
        </p:spPr>
        <p:txBody>
          <a:bodyPr/>
          <a:lstStyle>
            <a:lvl1pPr>
              <a:defRPr sz="15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7972425" y="6439645"/>
            <a:ext cx="2365200" cy="649247"/>
          </a:xfrm>
          <a:prstGeom prst="ellipse">
            <a:avLst/>
          </a:prstGeom>
        </p:spPr>
        <p:txBody>
          <a:bodyPr/>
          <a:lstStyle>
            <a:lvl1pPr>
              <a:defRPr sz="1500"/>
            </a:lvl1pPr>
          </a:lstStyle>
          <a:p>
            <a:r>
              <a:rPr lang="en-US"/>
              <a:t>Click icon to add picture</a:t>
            </a:r>
          </a:p>
        </p:txBody>
      </p:sp>
    </p:spTree>
    <p:extLst>
      <p:ext uri="{BB962C8B-B14F-4D97-AF65-F5344CB8AC3E}">
        <p14:creationId xmlns:p14="http://schemas.microsoft.com/office/powerpoint/2010/main" val="356264268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882395" y="685800"/>
            <a:ext cx="16527780" cy="830997"/>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902496" y="6612513"/>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902496" y="7159389"/>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902496" y="7757395"/>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5119688"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5119688"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5119688"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9384507"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9384507"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9384507"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13606463"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13606463"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13606463"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1161300" y="2678116"/>
            <a:ext cx="3240000" cy="3635573"/>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5404689" y="2678116"/>
            <a:ext cx="3240000" cy="3635573"/>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9643313" y="2678116"/>
            <a:ext cx="3240000" cy="3635573"/>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13891464" y="2678116"/>
            <a:ext cx="3240000" cy="3635573"/>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60635601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accent3"/>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5384102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tx1"/>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739561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7412832" y="878684"/>
            <a:ext cx="10001250" cy="1035179"/>
          </a:xfrm>
        </p:spPr>
        <p:txBody>
          <a:bodyPr anchor="t">
            <a:noAutofit/>
          </a:bodyPr>
          <a:lstStyle>
            <a:lvl1pPr marL="0" indent="0">
              <a:spcAft>
                <a:spcPts val="900"/>
              </a:spcAft>
              <a:buFont typeface="Wingdings" panose="05000000000000000000" pitchFamily="2" charset="2"/>
              <a:buNone/>
              <a:defRPr sz="54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Tree>
    <p:extLst>
      <p:ext uri="{BB962C8B-B14F-4D97-AF65-F5344CB8AC3E}">
        <p14:creationId xmlns:p14="http://schemas.microsoft.com/office/powerpoint/2010/main" val="2951286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1777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88122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117" Type="http://schemas.openxmlformats.org/officeDocument/2006/relationships/slideLayout" Target="../slideLayouts/slideLayout129.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84" Type="http://schemas.openxmlformats.org/officeDocument/2006/relationships/slideLayout" Target="../slideLayouts/slideLayout96.xml"/><Relationship Id="rId89" Type="http://schemas.openxmlformats.org/officeDocument/2006/relationships/slideLayout" Target="../slideLayouts/slideLayout101.xml"/><Relationship Id="rId112" Type="http://schemas.openxmlformats.org/officeDocument/2006/relationships/slideLayout" Target="../slideLayouts/slideLayout124.xml"/><Relationship Id="rId16" Type="http://schemas.openxmlformats.org/officeDocument/2006/relationships/slideLayout" Target="../slideLayouts/slideLayout28.xml"/><Relationship Id="rId107" Type="http://schemas.openxmlformats.org/officeDocument/2006/relationships/slideLayout" Target="../slideLayouts/slideLayout119.xml"/><Relationship Id="rId11" Type="http://schemas.openxmlformats.org/officeDocument/2006/relationships/slideLayout" Target="../slideLayouts/slideLayout23.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74" Type="http://schemas.openxmlformats.org/officeDocument/2006/relationships/slideLayout" Target="../slideLayouts/slideLayout86.xml"/><Relationship Id="rId79" Type="http://schemas.openxmlformats.org/officeDocument/2006/relationships/slideLayout" Target="../slideLayouts/slideLayout91.xml"/><Relationship Id="rId102" Type="http://schemas.openxmlformats.org/officeDocument/2006/relationships/slideLayout" Target="../slideLayouts/slideLayout114.xml"/><Relationship Id="rId5" Type="http://schemas.openxmlformats.org/officeDocument/2006/relationships/slideLayout" Target="../slideLayouts/slideLayout17.xml"/><Relationship Id="rId90" Type="http://schemas.openxmlformats.org/officeDocument/2006/relationships/slideLayout" Target="../slideLayouts/slideLayout102.xml"/><Relationship Id="rId95" Type="http://schemas.openxmlformats.org/officeDocument/2006/relationships/slideLayout" Target="../slideLayouts/slideLayout107.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113" Type="http://schemas.openxmlformats.org/officeDocument/2006/relationships/slideLayout" Target="../slideLayouts/slideLayout125.xml"/><Relationship Id="rId118" Type="http://schemas.openxmlformats.org/officeDocument/2006/relationships/slideLayout" Target="../slideLayouts/slideLayout130.xml"/><Relationship Id="rId80" Type="http://schemas.openxmlformats.org/officeDocument/2006/relationships/slideLayout" Target="../slideLayouts/slideLayout92.xml"/><Relationship Id="rId85" Type="http://schemas.openxmlformats.org/officeDocument/2006/relationships/slideLayout" Target="../slideLayouts/slideLayout97.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59" Type="http://schemas.openxmlformats.org/officeDocument/2006/relationships/slideLayout" Target="../slideLayouts/slideLayout71.xml"/><Relationship Id="rId103" Type="http://schemas.openxmlformats.org/officeDocument/2006/relationships/slideLayout" Target="../slideLayouts/slideLayout115.xml"/><Relationship Id="rId108" Type="http://schemas.openxmlformats.org/officeDocument/2006/relationships/slideLayout" Target="../slideLayouts/slideLayout120.xml"/><Relationship Id="rId54" Type="http://schemas.openxmlformats.org/officeDocument/2006/relationships/slideLayout" Target="../slideLayouts/slideLayout66.xml"/><Relationship Id="rId70" Type="http://schemas.openxmlformats.org/officeDocument/2006/relationships/slideLayout" Target="../slideLayouts/slideLayout82.xml"/><Relationship Id="rId75" Type="http://schemas.openxmlformats.org/officeDocument/2006/relationships/slideLayout" Target="../slideLayouts/slideLayout87.xml"/><Relationship Id="rId91" Type="http://schemas.openxmlformats.org/officeDocument/2006/relationships/slideLayout" Target="../slideLayouts/slideLayout103.xml"/><Relationship Id="rId96" Type="http://schemas.openxmlformats.org/officeDocument/2006/relationships/slideLayout" Target="../slideLayouts/slideLayout10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49" Type="http://schemas.openxmlformats.org/officeDocument/2006/relationships/slideLayout" Target="../slideLayouts/slideLayout61.xml"/><Relationship Id="rId114" Type="http://schemas.openxmlformats.org/officeDocument/2006/relationships/slideLayout" Target="../slideLayouts/slideLayout126.xml"/><Relationship Id="rId119" Type="http://schemas.openxmlformats.org/officeDocument/2006/relationships/theme" Target="../theme/theme2.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73" Type="http://schemas.openxmlformats.org/officeDocument/2006/relationships/slideLayout" Target="../slideLayouts/slideLayout85.xml"/><Relationship Id="rId78" Type="http://schemas.openxmlformats.org/officeDocument/2006/relationships/slideLayout" Target="../slideLayouts/slideLayout90.xml"/><Relationship Id="rId81" Type="http://schemas.openxmlformats.org/officeDocument/2006/relationships/slideLayout" Target="../slideLayouts/slideLayout93.xml"/><Relationship Id="rId86" Type="http://schemas.openxmlformats.org/officeDocument/2006/relationships/slideLayout" Target="../slideLayouts/slideLayout98.xml"/><Relationship Id="rId94" Type="http://schemas.openxmlformats.org/officeDocument/2006/relationships/slideLayout" Target="../slideLayouts/slideLayout106.xml"/><Relationship Id="rId99" Type="http://schemas.openxmlformats.org/officeDocument/2006/relationships/slideLayout" Target="../slideLayouts/slideLayout111.xml"/><Relationship Id="rId101" Type="http://schemas.openxmlformats.org/officeDocument/2006/relationships/slideLayout" Target="../slideLayouts/slideLayout11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109" Type="http://schemas.openxmlformats.org/officeDocument/2006/relationships/slideLayout" Target="../slideLayouts/slideLayout12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6" Type="http://schemas.openxmlformats.org/officeDocument/2006/relationships/slideLayout" Target="../slideLayouts/slideLayout88.xml"/><Relationship Id="rId97" Type="http://schemas.openxmlformats.org/officeDocument/2006/relationships/slideLayout" Target="../slideLayouts/slideLayout109.xml"/><Relationship Id="rId104" Type="http://schemas.openxmlformats.org/officeDocument/2006/relationships/slideLayout" Target="../slideLayouts/slideLayout116.xml"/><Relationship Id="rId120" Type="http://schemas.openxmlformats.org/officeDocument/2006/relationships/image" Target="../media/image1.emf"/><Relationship Id="rId7" Type="http://schemas.openxmlformats.org/officeDocument/2006/relationships/slideLayout" Target="../slideLayouts/slideLayout19.xml"/><Relationship Id="rId71" Type="http://schemas.openxmlformats.org/officeDocument/2006/relationships/slideLayout" Target="../slideLayouts/slideLayout83.xml"/><Relationship Id="rId92" Type="http://schemas.openxmlformats.org/officeDocument/2006/relationships/slideLayout" Target="../slideLayouts/slideLayout104.xml"/><Relationship Id="rId2" Type="http://schemas.openxmlformats.org/officeDocument/2006/relationships/slideLayout" Target="../slideLayouts/slideLayout14.xml"/><Relationship Id="rId29" Type="http://schemas.openxmlformats.org/officeDocument/2006/relationships/slideLayout" Target="../slideLayouts/slideLayout41.xml"/><Relationship Id="rId24" Type="http://schemas.openxmlformats.org/officeDocument/2006/relationships/slideLayout" Target="../slideLayouts/slideLayout36.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66" Type="http://schemas.openxmlformats.org/officeDocument/2006/relationships/slideLayout" Target="../slideLayouts/slideLayout78.xml"/><Relationship Id="rId87" Type="http://schemas.openxmlformats.org/officeDocument/2006/relationships/slideLayout" Target="../slideLayouts/slideLayout99.xml"/><Relationship Id="rId110" Type="http://schemas.openxmlformats.org/officeDocument/2006/relationships/slideLayout" Target="../slideLayouts/slideLayout122.xml"/><Relationship Id="rId115" Type="http://schemas.openxmlformats.org/officeDocument/2006/relationships/slideLayout" Target="../slideLayouts/slideLayout127.xml"/><Relationship Id="rId61" Type="http://schemas.openxmlformats.org/officeDocument/2006/relationships/slideLayout" Target="../slideLayouts/slideLayout73.xml"/><Relationship Id="rId82" Type="http://schemas.openxmlformats.org/officeDocument/2006/relationships/slideLayout" Target="../slideLayouts/slideLayout94.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56" Type="http://schemas.openxmlformats.org/officeDocument/2006/relationships/slideLayout" Target="../slideLayouts/slideLayout68.xml"/><Relationship Id="rId77" Type="http://schemas.openxmlformats.org/officeDocument/2006/relationships/slideLayout" Target="../slideLayouts/slideLayout89.xml"/><Relationship Id="rId100" Type="http://schemas.openxmlformats.org/officeDocument/2006/relationships/slideLayout" Target="../slideLayouts/slideLayout112.xml"/><Relationship Id="rId105" Type="http://schemas.openxmlformats.org/officeDocument/2006/relationships/slideLayout" Target="../slideLayouts/slideLayout117.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72" Type="http://schemas.openxmlformats.org/officeDocument/2006/relationships/slideLayout" Target="../slideLayouts/slideLayout84.xml"/><Relationship Id="rId93" Type="http://schemas.openxmlformats.org/officeDocument/2006/relationships/slideLayout" Target="../slideLayouts/slideLayout105.xml"/><Relationship Id="rId98" Type="http://schemas.openxmlformats.org/officeDocument/2006/relationships/slideLayout" Target="../slideLayouts/slideLayout110.xml"/><Relationship Id="rId3" Type="http://schemas.openxmlformats.org/officeDocument/2006/relationships/slideLayout" Target="../slideLayouts/slideLayout15.xml"/><Relationship Id="rId25" Type="http://schemas.openxmlformats.org/officeDocument/2006/relationships/slideLayout" Target="../slideLayouts/slideLayout37.xml"/><Relationship Id="rId46" Type="http://schemas.openxmlformats.org/officeDocument/2006/relationships/slideLayout" Target="../slideLayouts/slideLayout58.xml"/><Relationship Id="rId67" Type="http://schemas.openxmlformats.org/officeDocument/2006/relationships/slideLayout" Target="../slideLayouts/slideLayout79.xml"/><Relationship Id="rId116" Type="http://schemas.openxmlformats.org/officeDocument/2006/relationships/slideLayout" Target="../slideLayouts/slideLayout12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62" Type="http://schemas.openxmlformats.org/officeDocument/2006/relationships/slideLayout" Target="../slideLayouts/slideLayout74.xml"/><Relationship Id="rId83" Type="http://schemas.openxmlformats.org/officeDocument/2006/relationships/slideLayout" Target="../slideLayouts/slideLayout95.xml"/><Relationship Id="rId88" Type="http://schemas.openxmlformats.org/officeDocument/2006/relationships/slideLayout" Target="../slideLayouts/slideLayout100.xml"/><Relationship Id="rId111" Type="http://schemas.openxmlformats.org/officeDocument/2006/relationships/slideLayout" Target="../slideLayouts/slideLayout123.xml"/><Relationship Id="rId15" Type="http://schemas.openxmlformats.org/officeDocument/2006/relationships/slideLayout" Target="../slideLayouts/slideLayout27.xml"/><Relationship Id="rId36" Type="http://schemas.openxmlformats.org/officeDocument/2006/relationships/slideLayout" Target="../slideLayouts/slideLayout48.xml"/><Relationship Id="rId57" Type="http://schemas.openxmlformats.org/officeDocument/2006/relationships/slideLayout" Target="../slideLayouts/slideLayout69.xml"/><Relationship Id="rId106" Type="http://schemas.openxmlformats.org/officeDocument/2006/relationships/slideLayout" Target="../slideLayouts/slideLayout1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image" Target="../media/image22.emf"/><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theme" Target="../theme/theme3.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8"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7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7"/>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14264642" y="4265662"/>
            <a:ext cx="10287000" cy="1755683"/>
          </a:xfrm>
          <a:prstGeom prst="rect">
            <a:avLst/>
          </a:prstGeom>
        </p:spPr>
      </p:pic>
    </p:spTree>
    <p:extLst>
      <p:ext uri="{BB962C8B-B14F-4D97-AF65-F5344CB8AC3E}">
        <p14:creationId xmlns:p14="http://schemas.microsoft.com/office/powerpoint/2010/main" val="23575026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Lst>
  <p:transition>
    <p:fade/>
  </p:transition>
  <p:hf sldNum="0" hdr="0" ftr="0" dt="0"/>
  <p:txStyles>
    <p:titleStyle>
      <a:lvl1pPr algn="l" defTabSz="1398845" rtl="0" eaLnBrk="1" latinLnBrk="0" hangingPunct="1">
        <a:lnSpc>
          <a:spcPct val="100000"/>
        </a:lnSpc>
        <a:spcBef>
          <a:spcPct val="0"/>
        </a:spcBef>
        <a:buNone/>
        <a:defRPr lang="en-US" sz="5400" b="0" kern="1200" cap="none" spc="-75" baseline="0" dirty="0" smtClean="0">
          <a:ln w="3175">
            <a:noFill/>
          </a:ln>
          <a:solidFill>
            <a:schemeClr val="tx1"/>
          </a:solidFill>
          <a:effectLst/>
          <a:latin typeface="+mj-lt"/>
          <a:ea typeface="+mn-ea"/>
          <a:cs typeface="Segoe UI" pitchFamily="34" charset="0"/>
        </a:defRPr>
      </a:lvl1pPr>
    </p:titleStyle>
    <p:bodyStyle>
      <a:lvl1pPr marL="342834"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668"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649" marR="0" indent="-299979"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202" marR="0" indent="-271410"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4pPr>
      <a:lvl5pPr marL="1535612" marR="0" indent="-252365"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5pPr>
      <a:lvl6pPr marL="384682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6245"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5667"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509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8845" rtl="0" eaLnBrk="1" latinLnBrk="0" hangingPunct="1">
        <a:defRPr sz="2700" kern="1200">
          <a:solidFill>
            <a:schemeClr val="tx1"/>
          </a:solidFill>
          <a:latin typeface="+mn-lt"/>
          <a:ea typeface="+mn-ea"/>
          <a:cs typeface="+mn-cs"/>
        </a:defRPr>
      </a:lvl1pPr>
      <a:lvl2pPr marL="699423" algn="l" defTabSz="1398845" rtl="0" eaLnBrk="1" latinLnBrk="0" hangingPunct="1">
        <a:defRPr sz="2700" kern="1200">
          <a:solidFill>
            <a:schemeClr val="tx1"/>
          </a:solidFill>
          <a:latin typeface="+mn-lt"/>
          <a:ea typeface="+mn-ea"/>
          <a:cs typeface="+mn-cs"/>
        </a:defRPr>
      </a:lvl2pPr>
      <a:lvl3pPr marL="1398845" algn="l" defTabSz="1398845" rtl="0" eaLnBrk="1" latinLnBrk="0" hangingPunct="1">
        <a:defRPr sz="2700" kern="1200">
          <a:solidFill>
            <a:schemeClr val="tx1"/>
          </a:solidFill>
          <a:latin typeface="+mn-lt"/>
          <a:ea typeface="+mn-ea"/>
          <a:cs typeface="+mn-cs"/>
        </a:defRPr>
      </a:lvl3pPr>
      <a:lvl4pPr marL="2098266" algn="l" defTabSz="1398845" rtl="0" eaLnBrk="1" latinLnBrk="0" hangingPunct="1">
        <a:defRPr sz="2700" kern="1200">
          <a:solidFill>
            <a:schemeClr val="tx1"/>
          </a:solidFill>
          <a:latin typeface="+mn-lt"/>
          <a:ea typeface="+mn-ea"/>
          <a:cs typeface="+mn-cs"/>
        </a:defRPr>
      </a:lvl4pPr>
      <a:lvl5pPr marL="2797689" algn="l" defTabSz="1398845" rtl="0" eaLnBrk="1" latinLnBrk="0" hangingPunct="1">
        <a:defRPr sz="2700" kern="1200">
          <a:solidFill>
            <a:schemeClr val="tx1"/>
          </a:solidFill>
          <a:latin typeface="+mn-lt"/>
          <a:ea typeface="+mn-ea"/>
          <a:cs typeface="+mn-cs"/>
        </a:defRPr>
      </a:lvl5pPr>
      <a:lvl6pPr marL="3497112" algn="l" defTabSz="1398845" rtl="0" eaLnBrk="1" latinLnBrk="0" hangingPunct="1">
        <a:defRPr sz="2700" kern="1200">
          <a:solidFill>
            <a:schemeClr val="tx1"/>
          </a:solidFill>
          <a:latin typeface="+mn-lt"/>
          <a:ea typeface="+mn-ea"/>
          <a:cs typeface="+mn-cs"/>
        </a:defRPr>
      </a:lvl6pPr>
      <a:lvl7pPr marL="4196534" algn="l" defTabSz="1398845" rtl="0" eaLnBrk="1" latinLnBrk="0" hangingPunct="1">
        <a:defRPr sz="2700" kern="1200">
          <a:solidFill>
            <a:schemeClr val="tx1"/>
          </a:solidFill>
          <a:latin typeface="+mn-lt"/>
          <a:ea typeface="+mn-ea"/>
          <a:cs typeface="+mn-cs"/>
        </a:defRPr>
      </a:lvl7pPr>
      <a:lvl8pPr marL="4895955" algn="l" defTabSz="1398845" rtl="0" eaLnBrk="1" latinLnBrk="0" hangingPunct="1">
        <a:defRPr sz="2700" kern="1200">
          <a:solidFill>
            <a:schemeClr val="tx1"/>
          </a:solidFill>
          <a:latin typeface="+mn-lt"/>
          <a:ea typeface="+mn-ea"/>
          <a:cs typeface="+mn-cs"/>
        </a:defRPr>
      </a:lvl8pPr>
      <a:lvl9pPr marL="5595378" algn="l" defTabSz="1398845"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13933482" y="4413966"/>
            <a:ext cx="10287000" cy="1459068"/>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216629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1" r:id="rId30"/>
    <p:sldLayoutId id="2147483814" r:id="rId31"/>
  </p:sldLayoutIdLst>
  <p:transition>
    <p:fade/>
  </p:transition>
  <p:hf sldNum="0" hdr="0" ftr="0" dt="0"/>
  <p:txStyles>
    <p:titleStyle>
      <a:lvl1pPr algn="l" defTabSz="1399113" rtl="0" eaLnBrk="1" latinLnBrk="0" hangingPunct="1">
        <a:lnSpc>
          <a:spcPct val="100000"/>
        </a:lnSpc>
        <a:spcBef>
          <a:spcPct val="0"/>
        </a:spcBef>
        <a:buNone/>
        <a:defRPr lang="en-US" sz="5400" b="1"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app-camp" TargetMode="External"/><Relationship Id="rId1" Type="http://schemas.openxmlformats.org/officeDocument/2006/relationships/slideLayout" Target="../slideLayouts/slideLayout125.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6.svg"/><Relationship Id="rId18" Type="http://schemas.openxmlformats.org/officeDocument/2006/relationships/customXml" Target="../ink/ink4.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5.png"/><Relationship Id="rId1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customXml" Target="../ink/ink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24.png"/><Relationship Id="rId5" Type="http://schemas.openxmlformats.org/officeDocument/2006/relationships/diagramQuickStyle" Target="../diagrams/quickStyle1.xml"/><Relationship Id="rId15" Type="http://schemas.openxmlformats.org/officeDocument/2006/relationships/image" Target="../media/image460.png"/><Relationship Id="rId10" Type="http://schemas.openxmlformats.org/officeDocument/2006/relationships/image" Target="../media/image40.png"/><Relationship Id="rId4" Type="http://schemas.openxmlformats.org/officeDocument/2006/relationships/diagramLayout" Target="../diagrams/layout1.xml"/><Relationship Id="rId9" Type="http://schemas.openxmlformats.org/officeDocument/2006/relationships/image" Target="../media/image39.svg"/><Relationship Id="rId14" Type="http://schemas.openxmlformats.org/officeDocument/2006/relationships/customXml" Target="../ink/ink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46.xml"/><Relationship Id="rId5" Type="http://schemas.openxmlformats.org/officeDocument/2006/relationships/image" Target="../media/image26.sv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98299-FB9C-182D-936F-64364E9B1949}"/>
              </a:ext>
            </a:extLst>
          </p:cNvPr>
          <p:cNvSpPr>
            <a:spLocks noGrp="1"/>
          </p:cNvSpPr>
          <p:nvPr>
            <p:ph type="title"/>
          </p:nvPr>
        </p:nvSpPr>
        <p:spPr/>
        <p:txBody>
          <a:bodyPr/>
          <a:lstStyle/>
          <a:p>
            <a:r>
              <a:rPr lang="en-US" dirty="0"/>
              <a:t>Speaker Notes</a:t>
            </a:r>
          </a:p>
        </p:txBody>
      </p:sp>
      <p:sp>
        <p:nvSpPr>
          <p:cNvPr id="6" name="Text Placeholder 5">
            <a:extLst>
              <a:ext uri="{FF2B5EF4-FFF2-40B4-BE49-F238E27FC236}">
                <a16:creationId xmlns:a16="http://schemas.microsoft.com/office/drawing/2014/main" id="{BD27404E-E4F9-57F3-D60B-6F9503370885}"/>
              </a:ext>
            </a:extLst>
          </p:cNvPr>
          <p:cNvSpPr>
            <a:spLocks noGrp="1"/>
          </p:cNvSpPr>
          <p:nvPr>
            <p:ph type="body" sz="quarter" idx="12"/>
          </p:nvPr>
        </p:nvSpPr>
        <p:spPr>
          <a:xfrm>
            <a:off x="876300" y="2155032"/>
            <a:ext cx="16528257" cy="5909310"/>
          </a:xfrm>
        </p:spPr>
        <p:txBody>
          <a:bodyPr/>
          <a:lstStyle/>
          <a:p>
            <a:r>
              <a:rPr lang="en-US" sz="4000" dirty="0"/>
              <a:t>This presentation and lab is appropriate for anyone who wants to sell their application in the Teams app store and Microsoft App Source</a:t>
            </a:r>
          </a:p>
          <a:p>
            <a:r>
              <a:rPr lang="en-US" sz="4000" dirty="0"/>
              <a:t>This deck is part of “App Camp in a Box”, a set of material to accompany the App Camp labs in an in-person workshop.</a:t>
            </a:r>
          </a:p>
          <a:p>
            <a:r>
              <a:rPr lang="en-US" sz="4000" dirty="0"/>
              <a:t>Instructors are strongly encouraged to watch the App Camp videos and complete the labs before delivering or proctoring App Camp! </a:t>
            </a:r>
            <a:r>
              <a:rPr lang="en-US" sz="4000" dirty="0">
                <a:hlinkClick r:id="rId2"/>
              </a:rPr>
              <a:t>https://aka.ms/app-camp</a:t>
            </a:r>
            <a:r>
              <a:rPr lang="en-US" sz="4000" dirty="0"/>
              <a:t> </a:t>
            </a:r>
          </a:p>
          <a:p>
            <a:r>
              <a:rPr lang="en-US" sz="4000" dirty="0"/>
              <a:t>Instruct your students to do the labs at that same location – </a:t>
            </a:r>
            <a:r>
              <a:rPr lang="en-US" sz="4000" dirty="0">
                <a:hlinkClick r:id="rId2"/>
              </a:rPr>
              <a:t>https://aka.ms/app-camp</a:t>
            </a:r>
            <a:r>
              <a:rPr lang="en-US" sz="4000" dirty="0"/>
              <a:t> </a:t>
            </a:r>
          </a:p>
        </p:txBody>
      </p:sp>
      <p:sp>
        <p:nvSpPr>
          <p:cNvPr id="5" name="Text Placeholder 4">
            <a:extLst>
              <a:ext uri="{FF2B5EF4-FFF2-40B4-BE49-F238E27FC236}">
                <a16:creationId xmlns:a16="http://schemas.microsoft.com/office/drawing/2014/main" id="{A3E96FCC-830F-7CC4-5537-E098CF87D2D6}"/>
              </a:ext>
            </a:extLst>
          </p:cNvPr>
          <p:cNvSpPr>
            <a:spLocks noGrp="1"/>
          </p:cNvSpPr>
          <p:nvPr>
            <p:ph type="body" sz="quarter" idx="11"/>
          </p:nvPr>
        </p:nvSpPr>
        <p:spPr/>
        <p:txBody>
          <a:bodyPr/>
          <a:lstStyle/>
          <a:p>
            <a:pPr algn="ctr"/>
            <a:r>
              <a:rPr lang="en-US" dirty="0"/>
              <a:t>⬇️ Don’t forget to check the speaker notes! ⬇️</a:t>
            </a:r>
          </a:p>
        </p:txBody>
      </p:sp>
    </p:spTree>
    <p:extLst>
      <p:ext uri="{BB962C8B-B14F-4D97-AF65-F5344CB8AC3E}">
        <p14:creationId xmlns:p14="http://schemas.microsoft.com/office/powerpoint/2010/main" val="22264770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2606040" y="7701112"/>
            <a:ext cx="12476634" cy="2433488"/>
          </a:xfrm>
          <a:prstGeom prst="roundRect">
            <a:avLst/>
          </a:prstGeom>
          <a:solidFill>
            <a:srgbClr val="996633">
              <a:alpha val="3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7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6470989" y="951222"/>
          <a:ext cx="4346814" cy="4042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5904457" y="5811347"/>
            <a:ext cx="5808429" cy="922895"/>
          </a:xfrm>
          <a:prstGeom prst="ellipse">
            <a:avLst/>
          </a:prstGeom>
          <a:solidFill>
            <a:srgbClr val="99663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a:ea typeface="+mn-ea"/>
                <a:cs typeface="+mn-cs"/>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4433067" y="8372895"/>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Configurable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tab</a:t>
            </a: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9709734"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prstClr val="black"/>
                </a:solidFill>
                <a:effectLst/>
                <a:uLnTx/>
                <a:uFillTx/>
                <a:latin typeface="Calibri"/>
                <a:ea typeface="+mn-ea"/>
                <a:cs typeface="+mn-cs"/>
              </a:rPr>
              <a:t>Message Extension w/Adaptive Cards</a:t>
            </a:r>
            <a:endParaRPr kumimoji="0" lang="en-US" sz="165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11460122" y="8367713"/>
            <a:ext cx="1728341" cy="967109"/>
          </a:xfrm>
          <a:prstGeom prst="roundRect">
            <a:avLst>
              <a:gd name="adj" fmla="val 10533"/>
            </a:avLst>
          </a:prstGeom>
          <a:solidFill>
            <a:srgbClr val="FFFFFF"/>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50" b="0" i="0" u="none" strike="noStrike" kern="1200" cap="none" spc="0" normalizeH="0" baseline="0" noProof="0" dirty="0">
                <a:ln>
                  <a:noFill/>
                </a:ln>
                <a:solidFill>
                  <a:prstClr val="black"/>
                </a:solidFill>
                <a:effectLst/>
                <a:uLnTx/>
                <a:uFillTx/>
                <a:latin typeface="Calibri"/>
                <a:ea typeface="+mn-ea"/>
                <a:cs typeface="+mn-cs"/>
              </a:rPr>
              <a:t>Monetization</a:t>
            </a: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8409234" y="5402380"/>
            <a:ext cx="808409" cy="9527"/>
          </a:xfrm>
          <a:prstGeom prst="curvedConnector3">
            <a:avLst>
              <a:gd name="adj1" fmla="val 50000"/>
            </a:avLst>
          </a:prstGeom>
          <a:ln w="12700">
            <a:solidFill>
              <a:srgbClr val="99663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9560382" y="1063512"/>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Migrate an Azure AD Web App to Teams</a:t>
            </a:r>
          </a:p>
        </p:txBody>
      </p:sp>
      <p:sp>
        <p:nvSpPr>
          <p:cNvPr id="29" name="TextBox 28">
            <a:extLst>
              <a:ext uri="{FF2B5EF4-FFF2-40B4-BE49-F238E27FC236}">
                <a16:creationId xmlns:a16="http://schemas.microsoft.com/office/drawing/2014/main" id="{F05930AC-316C-4018-9010-206FC6E9D1E2}"/>
              </a:ext>
            </a:extLst>
          </p:cNvPr>
          <p:cNvSpPr txBox="1"/>
          <p:nvPr/>
        </p:nvSpPr>
        <p:spPr>
          <a:xfrm>
            <a:off x="8830802" y="5093685"/>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Personal tab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5812038" y="968360"/>
            <a:ext cx="1904682" cy="804788"/>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a:ea typeface="+mn-ea"/>
                  <a:cs typeface="+mn-cs"/>
                </a:rPr>
                <a:t>start</a:t>
              </a:r>
            </a:p>
          </p:txBody>
        </p:sp>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0"/>
          <a:stretch>
            <a:fillRect/>
          </a:stretch>
        </p:blipFill>
        <p:spPr>
          <a:xfrm>
            <a:off x="12204158" y="1744718"/>
            <a:ext cx="4671261" cy="465622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9749747" y="5793166"/>
            <a:ext cx="1633471" cy="351562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a:endCxn id="68" idx="0"/>
          </p:cNvCxnSpPr>
          <p:nvPr/>
        </p:nvCxnSpPr>
        <p:spPr>
          <a:xfrm rot="5400000">
            <a:off x="7059500" y="6618540"/>
            <a:ext cx="1633471" cy="1864874"/>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6185520" y="5749742"/>
            <a:ext cx="1638653" cy="3607652"/>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a:endCxn id="9" idx="0"/>
          </p:cNvCxnSpPr>
          <p:nvPr/>
        </p:nvCxnSpPr>
        <p:spPr>
          <a:xfrm rot="16200000" flipH="1">
            <a:off x="8826444" y="6716469"/>
            <a:ext cx="1633471" cy="1669015"/>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2793692" y="9469088"/>
            <a:ext cx="3917706" cy="55399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Calibri"/>
                <a:ea typeface="+mn-ea"/>
                <a:cs typeface="+mn-cs"/>
              </a:rPr>
              <a:t>Extend 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647187" y="3352799"/>
            <a:ext cx="3917706" cy="1440060"/>
          </a:xfrm>
        </p:spPr>
        <p:txBody>
          <a:bodyPr>
            <a:noAutofit/>
          </a:bodyPr>
          <a:lstStyle/>
          <a:p>
            <a:r>
              <a:rPr lang="en-US" sz="6500"/>
              <a:t>Lab</a:t>
            </a:r>
            <a:br>
              <a:rPr lang="en-US" sz="6500"/>
            </a:br>
            <a:r>
              <a:rPr lang="en-US" sz="6500"/>
              <a:t>Structure</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175845"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err="1">
                <a:ln>
                  <a:noFill/>
                </a:ln>
                <a:solidFill>
                  <a:prstClr val="black"/>
                </a:solidFill>
                <a:effectLst/>
                <a:uLnTx/>
                <a:uFillTx/>
                <a:latin typeface="Calibri"/>
                <a:ea typeface="+mn-ea"/>
                <a:cs typeface="+mn-cs"/>
              </a:rPr>
              <a:t>Deeplinks</a:t>
            </a:r>
            <a:endParaRPr kumimoji="0" lang="en-US" sz="2700" b="0" i="0" u="none" strike="noStrike" kern="1200" cap="none" spc="0" normalizeH="0" baseline="0" noProof="0" err="1">
              <a:ln>
                <a:noFill/>
              </a:ln>
              <a:solidFill>
                <a:prstClr val="black"/>
              </a:solidFill>
              <a:effectLst/>
              <a:uLnTx/>
              <a:uFillTx/>
              <a:latin typeface="Calibri"/>
              <a:ea typeface="+mn-ea"/>
              <a:cs typeface="+mn-cs"/>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7939924" y="8377661"/>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Calibri" panose="020F0502020204030204"/>
              </a:rPr>
              <a:t>Dialog</a:t>
            </a: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5400000">
            <a:off x="7936566" y="7505554"/>
            <a:ext cx="1643419" cy="100795"/>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28" name="Picture 3" descr="A picture containing graphical user interface&#10;&#10;Description automatically generated">
            <a:extLst>
              <a:ext uri="{FF2B5EF4-FFF2-40B4-BE49-F238E27FC236}">
                <a16:creationId xmlns:a16="http://schemas.microsoft.com/office/drawing/2014/main" id="{FAABDC81-CC48-BD88-BB76-9B98A4851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34" name="Picture 6" descr="A picture containing graphical user interface&#10;&#10;Description automatically generated">
            <a:extLst>
              <a:ext uri="{FF2B5EF4-FFF2-40B4-BE49-F238E27FC236}">
                <a16:creationId xmlns:a16="http://schemas.microsoft.com/office/drawing/2014/main" id="{2EEB150E-77AA-1998-1ED6-EBED421A447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36" name="Picture 7" descr="A picture containing graphical user interface&#10;&#10;Description automatically generated">
            <a:extLst>
              <a:ext uri="{FF2B5EF4-FFF2-40B4-BE49-F238E27FC236}">
                <a16:creationId xmlns:a16="http://schemas.microsoft.com/office/drawing/2014/main" id="{712B7F61-05ED-2E3D-EBEE-6B4335B1BBA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39" name="Graphic 5" descr="Sailboat with solid fill">
            <a:extLst>
              <a:ext uri="{FF2B5EF4-FFF2-40B4-BE49-F238E27FC236}">
                <a16:creationId xmlns:a16="http://schemas.microsoft.com/office/drawing/2014/main" id="{4BA70935-E7AF-FB14-4566-06D34876C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3118" y="8775330"/>
            <a:ext cx="1024386" cy="1024385"/>
          </a:xfrm>
          <a:prstGeom prst="rect">
            <a:avLst/>
          </a:prstGeom>
        </p:spPr>
      </p:pic>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F8109BF0-D8C1-4876-117B-0342B9598AA1}"/>
                  </a:ext>
                </a:extLst>
              </p14:cNvPr>
              <p14:cNvContentPartPr/>
              <p14:nvPr/>
            </p14:nvContentPartPr>
            <p14:xfrm rot="20906987">
              <a:off x="9678526" y="2205917"/>
              <a:ext cx="617817" cy="415557"/>
            </p14:xfrm>
          </p:contentPart>
        </mc:Choice>
        <mc:Fallback xmlns="">
          <p:pic>
            <p:nvPicPr>
              <p:cNvPr id="2" name="Ink 1">
                <a:extLst>
                  <a:ext uri="{FF2B5EF4-FFF2-40B4-BE49-F238E27FC236}">
                    <a16:creationId xmlns:a16="http://schemas.microsoft.com/office/drawing/2014/main" id="{F8109BF0-D8C1-4876-117B-0342B9598AA1}"/>
                  </a:ext>
                </a:extLst>
              </p:cNvPr>
              <p:cNvPicPr/>
              <p:nvPr/>
            </p:nvPicPr>
            <p:blipFill>
              <a:blip r:embed="rId15"/>
              <a:stretch>
                <a:fillRect/>
              </a:stretch>
            </p:blipFill>
            <p:spPr>
              <a:xfrm rot="20906987">
                <a:off x="9652964" y="218037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1">
                <a:extLst>
                  <a:ext uri="{FF2B5EF4-FFF2-40B4-BE49-F238E27FC236}">
                    <a16:creationId xmlns:a16="http://schemas.microsoft.com/office/drawing/2014/main" id="{7A688B54-CC16-F1E2-619F-9125BC0684FE}"/>
                  </a:ext>
                </a:extLst>
              </p14:cNvPr>
              <p14:cNvContentPartPr/>
              <p14:nvPr/>
            </p14:nvContentPartPr>
            <p14:xfrm rot="20906987">
              <a:off x="9678525" y="3224463"/>
              <a:ext cx="617817" cy="415557"/>
            </p14:xfrm>
          </p:contentPart>
        </mc:Choice>
        <mc:Fallback xmlns="">
          <p:pic>
            <p:nvPicPr>
              <p:cNvPr id="4" name="Ink 1">
                <a:extLst>
                  <a:ext uri="{FF2B5EF4-FFF2-40B4-BE49-F238E27FC236}">
                    <a16:creationId xmlns:a16="http://schemas.microsoft.com/office/drawing/2014/main" id="{7A688B54-CC16-F1E2-619F-9125BC0684FE}"/>
                  </a:ext>
                </a:extLst>
              </p:cNvPr>
              <p:cNvPicPr/>
              <p:nvPr/>
            </p:nvPicPr>
            <p:blipFill>
              <a:blip r:embed="rId15"/>
              <a:stretch>
                <a:fillRect/>
              </a:stretch>
            </p:blipFill>
            <p:spPr>
              <a:xfrm rot="20906987">
                <a:off x="9652963" y="3198918"/>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1">
                <a:extLst>
                  <a:ext uri="{FF2B5EF4-FFF2-40B4-BE49-F238E27FC236}">
                    <a16:creationId xmlns:a16="http://schemas.microsoft.com/office/drawing/2014/main" id="{252A7A87-ED0A-63E5-DB60-41650148921B}"/>
                  </a:ext>
                </a:extLst>
              </p14:cNvPr>
              <p14:cNvContentPartPr/>
              <p14:nvPr/>
            </p14:nvContentPartPr>
            <p14:xfrm rot="20906987">
              <a:off x="9670899" y="4243007"/>
              <a:ext cx="617817" cy="415557"/>
            </p14:xfrm>
          </p:contentPart>
        </mc:Choice>
        <mc:Fallback xmlns="">
          <p:pic>
            <p:nvPicPr>
              <p:cNvPr id="6" name="Ink 1">
                <a:extLst>
                  <a:ext uri="{FF2B5EF4-FFF2-40B4-BE49-F238E27FC236}">
                    <a16:creationId xmlns:a16="http://schemas.microsoft.com/office/drawing/2014/main" id="{252A7A87-ED0A-63E5-DB60-41650148921B}"/>
                  </a:ext>
                </a:extLst>
              </p:cNvPr>
              <p:cNvPicPr/>
              <p:nvPr/>
            </p:nvPicPr>
            <p:blipFill>
              <a:blip r:embed="rId15"/>
              <a:stretch>
                <a:fillRect/>
              </a:stretch>
            </p:blipFill>
            <p:spPr>
              <a:xfrm rot="20906987">
                <a:off x="9645337" y="421746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
                <a:extLst>
                  <a:ext uri="{FF2B5EF4-FFF2-40B4-BE49-F238E27FC236}">
                    <a16:creationId xmlns:a16="http://schemas.microsoft.com/office/drawing/2014/main" id="{163B051F-B928-10D3-615D-D5496814DDF9}"/>
                  </a:ext>
                </a:extLst>
              </p14:cNvPr>
              <p14:cNvContentPartPr/>
              <p14:nvPr/>
            </p14:nvContentPartPr>
            <p14:xfrm rot="20906987">
              <a:off x="11548910" y="8028976"/>
              <a:ext cx="617817" cy="415557"/>
            </p14:xfrm>
          </p:contentPart>
        </mc:Choice>
        <mc:Fallback xmlns="">
          <p:pic>
            <p:nvPicPr>
              <p:cNvPr id="15" name="Ink 1">
                <a:extLst>
                  <a:ext uri="{FF2B5EF4-FFF2-40B4-BE49-F238E27FC236}">
                    <a16:creationId xmlns:a16="http://schemas.microsoft.com/office/drawing/2014/main" id="{163B051F-B928-10D3-615D-D5496814DDF9}"/>
                  </a:ext>
                </a:extLst>
              </p:cNvPr>
              <p:cNvPicPr/>
              <p:nvPr/>
            </p:nvPicPr>
            <p:blipFill>
              <a:blip r:embed="rId15"/>
              <a:stretch>
                <a:fillRect/>
              </a:stretch>
            </p:blipFill>
            <p:spPr>
              <a:xfrm rot="20906987">
                <a:off x="11523348" y="8003431"/>
                <a:ext cx="668582" cy="465928"/>
              </a:xfrm>
              <a:prstGeom prst="rect">
                <a:avLst/>
              </a:prstGeom>
            </p:spPr>
          </p:pic>
        </mc:Fallback>
      </mc:AlternateContent>
    </p:spTree>
    <p:extLst>
      <p:ext uri="{BB962C8B-B14F-4D97-AF65-F5344CB8AC3E}">
        <p14:creationId xmlns:p14="http://schemas.microsoft.com/office/powerpoint/2010/main" val="3594400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801938"/>
            <a:ext cx="13716000" cy="1495794"/>
          </a:xfrm>
        </p:spPr>
        <p:txBody>
          <a:bodyPr/>
          <a:lstStyle/>
          <a:p>
            <a:r>
              <a:rPr lang="en-US" dirty="0"/>
              <a:t>Monetize your Teams Application</a:t>
            </a:r>
            <a:br>
              <a:rPr lang="en-US" dirty="0"/>
            </a:br>
            <a:r>
              <a:rPr lang="en-US" dirty="0"/>
              <a:t>(Extended lab)</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5400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F140-6702-5C94-EAA7-9C1EA5061A9F}"/>
              </a:ext>
            </a:extLst>
          </p:cNvPr>
          <p:cNvSpPr>
            <a:spLocks noGrp="1"/>
          </p:cNvSpPr>
          <p:nvPr>
            <p:ph type="title"/>
          </p:nvPr>
        </p:nvSpPr>
        <p:spPr/>
        <p:txBody>
          <a:bodyPr>
            <a:normAutofit/>
          </a:bodyPr>
          <a:lstStyle/>
          <a:p>
            <a:pPr algn="l"/>
            <a:r>
              <a:rPr lang="en-US" dirty="0"/>
              <a:t>How can users buy your app?</a:t>
            </a:r>
          </a:p>
        </p:txBody>
      </p:sp>
      <p:pic>
        <p:nvPicPr>
          <p:cNvPr id="7" name="Picture 6" descr="Graphical user interface, application&#10;&#10;Description automatically generated">
            <a:extLst>
              <a:ext uri="{FF2B5EF4-FFF2-40B4-BE49-F238E27FC236}">
                <a16:creationId xmlns:a16="http://schemas.microsoft.com/office/drawing/2014/main" id="{46DFBC36-E299-15D4-4720-C15D818CCEF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2000" y="1367846"/>
            <a:ext cx="6865538" cy="3896897"/>
          </a:xfrm>
          <a:prstGeom prst="rect">
            <a:avLst/>
          </a:prstGeom>
          <a:effectLst>
            <a:outerShdw blurRad="50800" dist="38100" dir="2700000" algn="tl" rotWithShape="0">
              <a:prstClr val="black">
                <a:alpha val="40000"/>
              </a:prstClr>
            </a:outerShdw>
          </a:effectLst>
        </p:spPr>
      </p:pic>
      <p:sp>
        <p:nvSpPr>
          <p:cNvPr id="8" name="Rectangle: Rounded Corners 7" descr="A shape highlighting to buy a subcription">
            <a:extLst>
              <a:ext uri="{FF2B5EF4-FFF2-40B4-BE49-F238E27FC236}">
                <a16:creationId xmlns:a16="http://schemas.microsoft.com/office/drawing/2014/main" id="{B496B3C5-AB95-7552-F8BC-E3BF7AA9AF83}"/>
              </a:ext>
            </a:extLst>
          </p:cNvPr>
          <p:cNvSpPr/>
          <p:nvPr/>
        </p:nvSpPr>
        <p:spPr>
          <a:xfrm>
            <a:off x="2499366" y="4142923"/>
            <a:ext cx="1274577" cy="191561"/>
          </a:xfrm>
          <a:prstGeom prst="roundRect">
            <a:avLst/>
          </a:prstGeom>
          <a:ln w="22225">
            <a:solidFill>
              <a:srgbClr val="D83B01"/>
            </a:solidFill>
            <a:headEnd type="none" w="med" len="med"/>
            <a:tailEnd type="arrow" w="med" len="sm"/>
          </a:ln>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1A1A1A"/>
              </a:solidFill>
              <a:effectLst/>
              <a:uLnTx/>
              <a:uFillTx/>
              <a:latin typeface="Segoe UI"/>
              <a:ea typeface="+mn-ea"/>
              <a:cs typeface="+mn-cs"/>
            </a:endParaRPr>
          </a:p>
        </p:txBody>
      </p:sp>
      <p:pic>
        <p:nvPicPr>
          <p:cNvPr id="13" name="Graphic 12" descr="Cursor with solid fill">
            <a:extLst>
              <a:ext uri="{FF2B5EF4-FFF2-40B4-BE49-F238E27FC236}">
                <a16:creationId xmlns:a16="http://schemas.microsoft.com/office/drawing/2014/main" id="{2ACF2785-CE16-44A2-B5A7-C6848A9B30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8842" y="4153157"/>
            <a:ext cx="343334" cy="343334"/>
          </a:xfrm>
          <a:prstGeom prst="rect">
            <a:avLst/>
          </a:prstGeom>
        </p:spPr>
      </p:pic>
      <p:sp>
        <p:nvSpPr>
          <p:cNvPr id="22" name="TextBox 21">
            <a:extLst>
              <a:ext uri="{FF2B5EF4-FFF2-40B4-BE49-F238E27FC236}">
                <a16:creationId xmlns:a16="http://schemas.microsoft.com/office/drawing/2014/main" id="{D39FE2B5-68F9-259D-C8BA-60A9865F83AB}"/>
              </a:ext>
            </a:extLst>
          </p:cNvPr>
          <p:cNvSpPr txBox="1"/>
          <p:nvPr/>
        </p:nvSpPr>
        <p:spPr>
          <a:xfrm>
            <a:off x="822247" y="5381463"/>
            <a:ext cx="795316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100" b="0" i="1" u="none" strike="noStrike" kern="1200" cap="none" spc="0" normalizeH="0" baseline="0" noProof="0" dirty="0">
                <a:ln>
                  <a:noFill/>
                </a:ln>
                <a:solidFill>
                  <a:srgbClr val="1A1A1A"/>
                </a:solidFill>
                <a:effectLst/>
                <a:uLnTx/>
                <a:uFillTx/>
                <a:latin typeface="Segoe UI"/>
                <a:ea typeface="+mn-ea"/>
                <a:cs typeface="+mn-cs"/>
              </a:rPr>
              <a:t>Teams App Store purchase via credit card</a:t>
            </a:r>
          </a:p>
        </p:txBody>
      </p:sp>
      <p:sp>
        <p:nvSpPr>
          <p:cNvPr id="23" name="TextBox 22">
            <a:extLst>
              <a:ext uri="{FF2B5EF4-FFF2-40B4-BE49-F238E27FC236}">
                <a16:creationId xmlns:a16="http://schemas.microsoft.com/office/drawing/2014/main" id="{33FA0413-F01A-AA22-EEA9-B3B18972FF02}"/>
              </a:ext>
            </a:extLst>
          </p:cNvPr>
          <p:cNvSpPr txBox="1"/>
          <p:nvPr/>
        </p:nvSpPr>
        <p:spPr>
          <a:xfrm>
            <a:off x="9630995" y="5356654"/>
            <a:ext cx="795316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100" b="0" i="1" u="none" strike="noStrike" kern="1200" cap="none" spc="0" normalizeH="0" baseline="0" noProof="0" dirty="0">
                <a:ln>
                  <a:noFill/>
                </a:ln>
                <a:solidFill>
                  <a:srgbClr val="1A1A1A"/>
                </a:solidFill>
                <a:effectLst/>
                <a:uLnTx/>
                <a:uFillTx/>
                <a:latin typeface="Segoe UI"/>
                <a:ea typeface="+mn-ea"/>
                <a:cs typeface="+mn-cs"/>
              </a:rPr>
              <a:t>Teams Admin Center purchase via credit card or invoice billing</a:t>
            </a:r>
          </a:p>
        </p:txBody>
      </p:sp>
      <p:grpSp>
        <p:nvGrpSpPr>
          <p:cNvPr id="32" name="Group 31">
            <a:extLst>
              <a:ext uri="{FF2B5EF4-FFF2-40B4-BE49-F238E27FC236}">
                <a16:creationId xmlns:a16="http://schemas.microsoft.com/office/drawing/2014/main" id="{097373DC-3EE8-A5B0-F67C-F08163D0953B}"/>
              </a:ext>
            </a:extLst>
          </p:cNvPr>
          <p:cNvGrpSpPr/>
          <p:nvPr/>
        </p:nvGrpSpPr>
        <p:grpSpPr>
          <a:xfrm>
            <a:off x="9655531" y="1465651"/>
            <a:ext cx="6430207" cy="3799092"/>
            <a:chOff x="6183092" y="1944257"/>
            <a:chExt cx="5330728" cy="2941293"/>
          </a:xfrm>
        </p:grpSpPr>
        <p:pic>
          <p:nvPicPr>
            <p:cNvPr id="17" name="Picture 16">
              <a:extLst>
                <a:ext uri="{FF2B5EF4-FFF2-40B4-BE49-F238E27FC236}">
                  <a16:creationId xmlns:a16="http://schemas.microsoft.com/office/drawing/2014/main" id="{254713AB-92CC-A7D1-9778-26519DE94DB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183092" y="1944257"/>
              <a:ext cx="5330728" cy="2941293"/>
            </a:xfrm>
            <a:prstGeom prst="rect">
              <a:avLst/>
            </a:prstGeom>
            <a:effectLst>
              <a:outerShdw blurRad="50800" dist="38100" dir="2700000" algn="tl" rotWithShape="0">
                <a:prstClr val="black">
                  <a:alpha val="40000"/>
                </a:prstClr>
              </a:outerShdw>
            </a:effectLst>
          </p:spPr>
        </p:pic>
        <p:pic>
          <p:nvPicPr>
            <p:cNvPr id="29" name="Picture 28">
              <a:extLst>
                <a:ext uri="{FF2B5EF4-FFF2-40B4-BE49-F238E27FC236}">
                  <a16:creationId xmlns:a16="http://schemas.microsoft.com/office/drawing/2014/main" id="{B7D2FBF6-5A49-ED94-3B9B-FC3E5A8CC9C3}"/>
                </a:ext>
              </a:extLst>
            </p:cNvPr>
            <p:cNvPicPr>
              <a:picLocks noChangeAspect="1"/>
            </p:cNvPicPr>
            <p:nvPr/>
          </p:nvPicPr>
          <p:blipFill>
            <a:blip r:embed="rId7"/>
            <a:stretch>
              <a:fillRect/>
            </a:stretch>
          </p:blipFill>
          <p:spPr>
            <a:xfrm>
              <a:off x="7138988" y="4345421"/>
              <a:ext cx="4374832" cy="102256"/>
            </a:xfrm>
            <a:prstGeom prst="rect">
              <a:avLst/>
            </a:prstGeom>
          </p:spPr>
        </p:pic>
      </p:grpSp>
      <p:pic>
        <p:nvPicPr>
          <p:cNvPr id="3" name="Picture 2" descr="A picture containing text&#10;&#10;Description automatically generated">
            <a:extLst>
              <a:ext uri="{FF2B5EF4-FFF2-40B4-BE49-F238E27FC236}">
                <a16:creationId xmlns:a16="http://schemas.microsoft.com/office/drawing/2014/main" id="{28AAA10E-E949-641E-F934-73C7C7991A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22077" y="266700"/>
            <a:ext cx="2438400" cy="580571"/>
          </a:xfrm>
          <a:prstGeom prst="rect">
            <a:avLst/>
          </a:prstGeom>
        </p:spPr>
      </p:pic>
      <p:pic>
        <p:nvPicPr>
          <p:cNvPr id="5" name="Picture 4">
            <a:extLst>
              <a:ext uri="{FF2B5EF4-FFF2-40B4-BE49-F238E27FC236}">
                <a16:creationId xmlns:a16="http://schemas.microsoft.com/office/drawing/2014/main" id="{2A659011-42FF-72E5-DB01-21C5BD4716D9}"/>
              </a:ext>
            </a:extLst>
          </p:cNvPr>
          <p:cNvPicPr>
            <a:picLocks noChangeAspect="1"/>
          </p:cNvPicPr>
          <p:nvPr/>
        </p:nvPicPr>
        <p:blipFill>
          <a:blip r:embed="rId9"/>
          <a:stretch>
            <a:fillRect/>
          </a:stretch>
        </p:blipFill>
        <p:spPr>
          <a:xfrm>
            <a:off x="5062511" y="5943488"/>
            <a:ext cx="6672289" cy="3464048"/>
          </a:xfrm>
          <a:prstGeom prst="rect">
            <a:avLst/>
          </a:prstGeom>
        </p:spPr>
      </p:pic>
      <p:sp>
        <p:nvSpPr>
          <p:cNvPr id="6" name="TextBox 5">
            <a:extLst>
              <a:ext uri="{FF2B5EF4-FFF2-40B4-BE49-F238E27FC236}">
                <a16:creationId xmlns:a16="http://schemas.microsoft.com/office/drawing/2014/main" id="{AB8CE6AA-3CD7-5383-DF19-DB32C81C0CF2}"/>
              </a:ext>
            </a:extLst>
          </p:cNvPr>
          <p:cNvSpPr txBox="1"/>
          <p:nvPr/>
        </p:nvSpPr>
        <p:spPr>
          <a:xfrm>
            <a:off x="5167418" y="9407536"/>
            <a:ext cx="7953164" cy="415498"/>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2100" b="0" i="1" u="none" strike="noStrike" kern="1200" cap="none" spc="0" normalizeH="0" baseline="0" noProof="0" dirty="0">
                <a:ln>
                  <a:noFill/>
                </a:ln>
                <a:solidFill>
                  <a:srgbClr val="1A1A1A"/>
                </a:solidFill>
                <a:effectLst/>
                <a:uLnTx/>
                <a:uFillTx/>
                <a:latin typeface="Segoe UI"/>
                <a:ea typeface="+mn-ea"/>
                <a:cs typeface="+mn-cs"/>
              </a:rPr>
              <a:t>Microsoft App Source via credit card or invoice billing</a:t>
            </a:r>
          </a:p>
        </p:txBody>
      </p:sp>
    </p:spTree>
    <p:extLst>
      <p:ext uri="{BB962C8B-B14F-4D97-AF65-F5344CB8AC3E}">
        <p14:creationId xmlns:p14="http://schemas.microsoft.com/office/powerpoint/2010/main" val="1344357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B2CEC2-02BC-4B25-AE5D-80FB7A1280D3}"/>
              </a:ext>
            </a:extLst>
          </p:cNvPr>
          <p:cNvSpPr>
            <a:spLocks noGrp="1"/>
          </p:cNvSpPr>
          <p:nvPr>
            <p:ph type="title"/>
          </p:nvPr>
        </p:nvSpPr>
        <p:spPr>
          <a:xfrm>
            <a:off x="862013" y="766763"/>
            <a:ext cx="16528257" cy="830997"/>
          </a:xfrm>
        </p:spPr>
        <p:txBody>
          <a:bodyPr/>
          <a:lstStyle/>
          <a:p>
            <a:r>
              <a:rPr lang="en-US" dirty="0"/>
              <a:t>Monetizing your app in the Teams App Store</a:t>
            </a:r>
          </a:p>
        </p:txBody>
      </p:sp>
      <p:grpSp>
        <p:nvGrpSpPr>
          <p:cNvPr id="3" name="Group 2">
            <a:extLst>
              <a:ext uri="{FF2B5EF4-FFF2-40B4-BE49-F238E27FC236}">
                <a16:creationId xmlns:a16="http://schemas.microsoft.com/office/drawing/2014/main" id="{5B347680-A792-4364-BD91-FE78B6A68E03}"/>
              </a:ext>
              <a:ext uri="{C183D7F6-B498-43B3-948B-1728B52AA6E4}">
                <adec:decorative xmlns:adec="http://schemas.microsoft.com/office/drawing/2017/decorative" val="1"/>
              </a:ext>
            </a:extLst>
          </p:cNvPr>
          <p:cNvGrpSpPr/>
          <p:nvPr/>
        </p:nvGrpSpPr>
        <p:grpSpPr>
          <a:xfrm>
            <a:off x="1200816" y="1695947"/>
            <a:ext cx="16002816" cy="7742007"/>
            <a:chOff x="800544" y="1130631"/>
            <a:chExt cx="10668544" cy="5161338"/>
          </a:xfrm>
        </p:grpSpPr>
        <p:grpSp>
          <p:nvGrpSpPr>
            <p:cNvPr id="2" name="Group 1">
              <a:extLst>
                <a:ext uri="{FF2B5EF4-FFF2-40B4-BE49-F238E27FC236}">
                  <a16:creationId xmlns:a16="http://schemas.microsoft.com/office/drawing/2014/main" id="{80652903-6364-4402-AC45-A96C534EEC96}"/>
                </a:ext>
                <a:ext uri="{C183D7F6-B498-43B3-948B-1728B52AA6E4}">
                  <adec:decorative xmlns:adec="http://schemas.microsoft.com/office/drawing/2017/decorative" val="1"/>
                </a:ext>
              </a:extLst>
            </p:cNvPr>
            <p:cNvGrpSpPr/>
            <p:nvPr/>
          </p:nvGrpSpPr>
          <p:grpSpPr>
            <a:xfrm>
              <a:off x="1452564" y="1130631"/>
              <a:ext cx="9301162" cy="5161338"/>
              <a:chOff x="1452564" y="1130631"/>
              <a:chExt cx="9301162" cy="5161338"/>
            </a:xfrm>
          </p:grpSpPr>
          <p:sp>
            <p:nvSpPr>
              <p:cNvPr id="10" name="Freeform: Shape 9">
                <a:extLst>
                  <a:ext uri="{FF2B5EF4-FFF2-40B4-BE49-F238E27FC236}">
                    <a16:creationId xmlns:a16="http://schemas.microsoft.com/office/drawing/2014/main" id="{A20EC21C-6A60-4C01-8502-6E3A2B7FA49D}"/>
                  </a:ext>
                  <a:ext uri="{C183D7F6-B498-43B3-948B-1728B52AA6E4}">
                    <adec:decorative xmlns:adec="http://schemas.microsoft.com/office/drawing/2017/decorative" val="1"/>
                  </a:ext>
                </a:extLst>
              </p:cNvPr>
              <p:cNvSpPr/>
              <p:nvPr/>
            </p:nvSpPr>
            <p:spPr bwMode="auto">
              <a:xfrm>
                <a:off x="1452564" y="1130631"/>
                <a:ext cx="4650581" cy="5161338"/>
              </a:xfrm>
              <a:custGeom>
                <a:avLst/>
                <a:gdLst>
                  <a:gd name="connsiteX0" fmla="*/ 2580669 w 4650581"/>
                  <a:gd name="connsiteY0" fmla="*/ 0 h 5161338"/>
                  <a:gd name="connsiteX1" fmla="*/ 4572039 w 4650581"/>
                  <a:gd name="connsiteY1" fmla="*/ 939124 h 5161338"/>
                  <a:gd name="connsiteX2" fmla="*/ 4650581 w 4650581"/>
                  <a:gd name="connsiteY2" fmla="*/ 1044157 h 5161338"/>
                  <a:gd name="connsiteX3" fmla="*/ 4580562 w 4650581"/>
                  <a:gd name="connsiteY3" fmla="*/ 1137792 h 5161338"/>
                  <a:gd name="connsiteX4" fmla="*/ 4139824 w 4650581"/>
                  <a:gd name="connsiteY4" fmla="*/ 2580669 h 5161338"/>
                  <a:gd name="connsiteX5" fmla="*/ 4580562 w 4650581"/>
                  <a:gd name="connsiteY5" fmla="*/ 4023546 h 5161338"/>
                  <a:gd name="connsiteX6" fmla="*/ 4650581 w 4650581"/>
                  <a:gd name="connsiteY6" fmla="*/ 4117181 h 5161338"/>
                  <a:gd name="connsiteX7" fmla="*/ 4572039 w 4650581"/>
                  <a:gd name="connsiteY7" fmla="*/ 4222214 h 5161338"/>
                  <a:gd name="connsiteX8" fmla="*/ 2580669 w 4650581"/>
                  <a:gd name="connsiteY8" fmla="*/ 5161338 h 5161338"/>
                  <a:gd name="connsiteX9" fmla="*/ 0 w 4650581"/>
                  <a:gd name="connsiteY9" fmla="*/ 2580669 h 5161338"/>
                  <a:gd name="connsiteX10" fmla="*/ 2580669 w 4650581"/>
                  <a:gd name="connsiteY10" fmla="*/ 0 h 516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50581" h="5161338">
                    <a:moveTo>
                      <a:pt x="2580669" y="0"/>
                    </a:moveTo>
                    <a:cubicBezTo>
                      <a:pt x="3382380" y="0"/>
                      <a:pt x="4098706" y="365577"/>
                      <a:pt x="4572039" y="939124"/>
                    </a:cubicBezTo>
                    <a:lnTo>
                      <a:pt x="4650581" y="1044157"/>
                    </a:lnTo>
                    <a:lnTo>
                      <a:pt x="4580562" y="1137792"/>
                    </a:lnTo>
                    <a:cubicBezTo>
                      <a:pt x="4302303" y="1549670"/>
                      <a:pt x="4139824" y="2046195"/>
                      <a:pt x="4139824" y="2580669"/>
                    </a:cubicBezTo>
                    <a:cubicBezTo>
                      <a:pt x="4139824" y="3115143"/>
                      <a:pt x="4302303" y="3611668"/>
                      <a:pt x="4580562" y="4023546"/>
                    </a:cubicBezTo>
                    <a:lnTo>
                      <a:pt x="4650581" y="4117181"/>
                    </a:lnTo>
                    <a:lnTo>
                      <a:pt x="4572039" y="4222214"/>
                    </a:lnTo>
                    <a:cubicBezTo>
                      <a:pt x="4098706" y="4795761"/>
                      <a:pt x="3382380" y="5161338"/>
                      <a:pt x="2580669" y="5161338"/>
                    </a:cubicBezTo>
                    <a:cubicBezTo>
                      <a:pt x="1155405" y="5161338"/>
                      <a:pt x="0" y="4005933"/>
                      <a:pt x="0" y="2580669"/>
                    </a:cubicBezTo>
                    <a:cubicBezTo>
                      <a:pt x="0" y="1155405"/>
                      <a:pt x="1155405" y="0"/>
                      <a:pt x="2580669" y="0"/>
                    </a:cubicBezTo>
                    <a:close/>
                  </a:path>
                </a:pathLst>
              </a:custGeom>
              <a:solidFill>
                <a:schemeClr val="bg1"/>
              </a:solidFill>
              <a:ln>
                <a:noFill/>
                <a:headEnd type="none" w="med" len="med"/>
                <a:tailEnd type="none" w="med" len="med"/>
              </a:ln>
              <a:effectLst>
                <a:outerShdw blurRad="63500" algn="ctr" rotWithShape="0">
                  <a:schemeClr val="bg1">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Freeform: Shape 8">
                <a:extLst>
                  <a:ext uri="{FF2B5EF4-FFF2-40B4-BE49-F238E27FC236}">
                    <a16:creationId xmlns:a16="http://schemas.microsoft.com/office/drawing/2014/main" id="{C0B7E93D-D62C-43FF-8870-4FB6A5397898}"/>
                  </a:ext>
                  <a:ext uri="{C183D7F6-B498-43B3-948B-1728B52AA6E4}">
                    <adec:decorative xmlns:adec="http://schemas.microsoft.com/office/drawing/2017/decorative" val="1"/>
                  </a:ext>
                </a:extLst>
              </p:cNvPr>
              <p:cNvSpPr/>
              <p:nvPr/>
            </p:nvSpPr>
            <p:spPr bwMode="auto">
              <a:xfrm>
                <a:off x="6103145" y="1130631"/>
                <a:ext cx="4650581" cy="5161338"/>
              </a:xfrm>
              <a:custGeom>
                <a:avLst/>
                <a:gdLst>
                  <a:gd name="connsiteX0" fmla="*/ 2069912 w 4650581"/>
                  <a:gd name="connsiteY0" fmla="*/ 0 h 5161338"/>
                  <a:gd name="connsiteX1" fmla="*/ 4650581 w 4650581"/>
                  <a:gd name="connsiteY1" fmla="*/ 2580669 h 5161338"/>
                  <a:gd name="connsiteX2" fmla="*/ 2069912 w 4650581"/>
                  <a:gd name="connsiteY2" fmla="*/ 5161338 h 5161338"/>
                  <a:gd name="connsiteX3" fmla="*/ 78542 w 4650581"/>
                  <a:gd name="connsiteY3" fmla="*/ 4222214 h 5161338"/>
                  <a:gd name="connsiteX4" fmla="*/ 0 w 4650581"/>
                  <a:gd name="connsiteY4" fmla="*/ 4117181 h 5161338"/>
                  <a:gd name="connsiteX5" fmla="*/ 70019 w 4650581"/>
                  <a:gd name="connsiteY5" fmla="*/ 4023546 h 5161338"/>
                  <a:gd name="connsiteX6" fmla="*/ 510757 w 4650581"/>
                  <a:gd name="connsiteY6" fmla="*/ 2580669 h 5161338"/>
                  <a:gd name="connsiteX7" fmla="*/ 70019 w 4650581"/>
                  <a:gd name="connsiteY7" fmla="*/ 1137792 h 5161338"/>
                  <a:gd name="connsiteX8" fmla="*/ 0 w 4650581"/>
                  <a:gd name="connsiteY8" fmla="*/ 1044157 h 5161338"/>
                  <a:gd name="connsiteX9" fmla="*/ 78542 w 4650581"/>
                  <a:gd name="connsiteY9" fmla="*/ 939124 h 5161338"/>
                  <a:gd name="connsiteX10" fmla="*/ 2069912 w 4650581"/>
                  <a:gd name="connsiteY10" fmla="*/ 0 h 516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50581" h="5161338">
                    <a:moveTo>
                      <a:pt x="2069912" y="0"/>
                    </a:moveTo>
                    <a:cubicBezTo>
                      <a:pt x="3495176" y="0"/>
                      <a:pt x="4650581" y="1155405"/>
                      <a:pt x="4650581" y="2580669"/>
                    </a:cubicBezTo>
                    <a:cubicBezTo>
                      <a:pt x="4650581" y="4005933"/>
                      <a:pt x="3495176" y="5161338"/>
                      <a:pt x="2069912" y="5161338"/>
                    </a:cubicBezTo>
                    <a:cubicBezTo>
                      <a:pt x="1268201" y="5161338"/>
                      <a:pt x="551875" y="4795761"/>
                      <a:pt x="78542" y="4222214"/>
                    </a:cubicBezTo>
                    <a:lnTo>
                      <a:pt x="0" y="4117181"/>
                    </a:lnTo>
                    <a:lnTo>
                      <a:pt x="70019" y="4023546"/>
                    </a:lnTo>
                    <a:cubicBezTo>
                      <a:pt x="348278" y="3611668"/>
                      <a:pt x="510757" y="3115143"/>
                      <a:pt x="510757" y="2580669"/>
                    </a:cubicBezTo>
                    <a:cubicBezTo>
                      <a:pt x="510757" y="2046195"/>
                      <a:pt x="348278" y="1549670"/>
                      <a:pt x="70019" y="1137792"/>
                    </a:cubicBezTo>
                    <a:lnTo>
                      <a:pt x="0" y="1044157"/>
                    </a:lnTo>
                    <a:lnTo>
                      <a:pt x="78542" y="939124"/>
                    </a:lnTo>
                    <a:cubicBezTo>
                      <a:pt x="551875" y="365577"/>
                      <a:pt x="1268201" y="0"/>
                      <a:pt x="2069912" y="0"/>
                    </a:cubicBezTo>
                    <a:close/>
                  </a:path>
                </a:pathLst>
              </a:custGeom>
              <a:solidFill>
                <a:schemeClr val="bg1"/>
              </a:solidFill>
              <a:ln>
                <a:noFill/>
                <a:headEnd type="none" w="med" len="med"/>
                <a:tailEnd type="none" w="med" len="med"/>
              </a:ln>
              <a:effectLst>
                <a:outerShdw blurRad="63500" algn="ctr" rotWithShape="0">
                  <a:schemeClr val="bg1">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Freeform: Shape 38">
                <a:extLst>
                  <a:ext uri="{FF2B5EF4-FFF2-40B4-BE49-F238E27FC236}">
                    <a16:creationId xmlns:a16="http://schemas.microsoft.com/office/drawing/2014/main" id="{0440FF05-0100-4CA7-B1FF-376753E9999F}"/>
                  </a:ext>
                  <a:ext uri="{C183D7F6-B498-43B3-948B-1728B52AA6E4}">
                    <adec:decorative xmlns:adec="http://schemas.microsoft.com/office/drawing/2017/decorative" val="1"/>
                  </a:ext>
                </a:extLst>
              </p:cNvPr>
              <p:cNvSpPr/>
              <p:nvPr/>
            </p:nvSpPr>
            <p:spPr bwMode="auto">
              <a:xfrm>
                <a:off x="1452564" y="1600200"/>
                <a:ext cx="4650581" cy="574588"/>
              </a:xfrm>
              <a:custGeom>
                <a:avLst/>
                <a:gdLst>
                  <a:gd name="connsiteX0" fmla="*/ 0 w 4650581"/>
                  <a:gd name="connsiteY0" fmla="*/ 0 h 574588"/>
                  <a:gd name="connsiteX1" fmla="*/ 1099237 w 4650581"/>
                  <a:gd name="connsiteY1" fmla="*/ 0 h 574588"/>
                  <a:gd name="connsiteX2" fmla="*/ 4058774 w 4650581"/>
                  <a:gd name="connsiteY2" fmla="*/ 0 h 574588"/>
                  <a:gd name="connsiteX3" fmla="*/ 4173941 w 4650581"/>
                  <a:gd name="connsiteY3" fmla="*/ 80852 h 574588"/>
                  <a:gd name="connsiteX4" fmla="*/ 4572039 w 4650581"/>
                  <a:gd name="connsiteY4" fmla="*/ 469555 h 574588"/>
                  <a:gd name="connsiteX5" fmla="*/ 4650581 w 4650581"/>
                  <a:gd name="connsiteY5" fmla="*/ 574588 h 574588"/>
                  <a:gd name="connsiteX6" fmla="*/ 510757 w 4650581"/>
                  <a:gd name="connsiteY6" fmla="*/ 574588 h 574588"/>
                  <a:gd name="connsiteX7" fmla="*/ 0 w 4650581"/>
                  <a:gd name="connsiteY7" fmla="*/ 574588 h 57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0581" h="574588">
                    <a:moveTo>
                      <a:pt x="0" y="0"/>
                    </a:moveTo>
                    <a:lnTo>
                      <a:pt x="1099237" y="0"/>
                    </a:lnTo>
                    <a:lnTo>
                      <a:pt x="4058774" y="0"/>
                    </a:lnTo>
                    <a:lnTo>
                      <a:pt x="4173941" y="80852"/>
                    </a:lnTo>
                    <a:cubicBezTo>
                      <a:pt x="4320186" y="195780"/>
                      <a:pt x="4453706" y="326168"/>
                      <a:pt x="4572039" y="469555"/>
                    </a:cubicBezTo>
                    <a:lnTo>
                      <a:pt x="4650581" y="574588"/>
                    </a:lnTo>
                    <a:lnTo>
                      <a:pt x="510757" y="574588"/>
                    </a:lnTo>
                    <a:lnTo>
                      <a:pt x="0" y="574588"/>
                    </a:lnTo>
                    <a:close/>
                  </a:path>
                </a:pathLst>
              </a:custGeom>
              <a:solidFill>
                <a:srgbClr val="4A52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BBAE1434-4A2F-4D85-807D-DE3DDCCAB75E}"/>
                  </a:ext>
                  <a:ext uri="{C183D7F6-B498-43B3-948B-1728B52AA6E4}">
                    <adec:decorative xmlns:adec="http://schemas.microsoft.com/office/drawing/2017/decorative" val="1"/>
                  </a:ext>
                </a:extLst>
              </p:cNvPr>
              <p:cNvSpPr/>
              <p:nvPr/>
            </p:nvSpPr>
            <p:spPr bwMode="auto">
              <a:xfrm flipH="1">
                <a:off x="6103145" y="1600200"/>
                <a:ext cx="4650581" cy="574588"/>
              </a:xfrm>
              <a:custGeom>
                <a:avLst/>
                <a:gdLst>
                  <a:gd name="connsiteX0" fmla="*/ 0 w 4650581"/>
                  <a:gd name="connsiteY0" fmla="*/ 0 h 574588"/>
                  <a:gd name="connsiteX1" fmla="*/ 1099237 w 4650581"/>
                  <a:gd name="connsiteY1" fmla="*/ 0 h 574588"/>
                  <a:gd name="connsiteX2" fmla="*/ 4058774 w 4650581"/>
                  <a:gd name="connsiteY2" fmla="*/ 0 h 574588"/>
                  <a:gd name="connsiteX3" fmla="*/ 4173941 w 4650581"/>
                  <a:gd name="connsiteY3" fmla="*/ 80852 h 574588"/>
                  <a:gd name="connsiteX4" fmla="*/ 4572039 w 4650581"/>
                  <a:gd name="connsiteY4" fmla="*/ 469555 h 574588"/>
                  <a:gd name="connsiteX5" fmla="*/ 4650581 w 4650581"/>
                  <a:gd name="connsiteY5" fmla="*/ 574588 h 574588"/>
                  <a:gd name="connsiteX6" fmla="*/ 510757 w 4650581"/>
                  <a:gd name="connsiteY6" fmla="*/ 574588 h 574588"/>
                  <a:gd name="connsiteX7" fmla="*/ 0 w 4650581"/>
                  <a:gd name="connsiteY7" fmla="*/ 574588 h 574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50581" h="574588">
                    <a:moveTo>
                      <a:pt x="0" y="0"/>
                    </a:moveTo>
                    <a:lnTo>
                      <a:pt x="1099237" y="0"/>
                    </a:lnTo>
                    <a:lnTo>
                      <a:pt x="4058774" y="0"/>
                    </a:lnTo>
                    <a:lnTo>
                      <a:pt x="4173941" y="80852"/>
                    </a:lnTo>
                    <a:cubicBezTo>
                      <a:pt x="4320186" y="195780"/>
                      <a:pt x="4453706" y="326168"/>
                      <a:pt x="4572039" y="469555"/>
                    </a:cubicBezTo>
                    <a:lnTo>
                      <a:pt x="4650581" y="574588"/>
                    </a:lnTo>
                    <a:lnTo>
                      <a:pt x="510757" y="574588"/>
                    </a:lnTo>
                    <a:lnTo>
                      <a:pt x="0" y="574588"/>
                    </a:lnTo>
                    <a:close/>
                  </a:path>
                </a:pathLst>
              </a:custGeom>
              <a:solidFill>
                <a:srgbClr val="4A52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B240EE6-BC85-4DC6-A829-6314A242A256}"/>
                  </a:ext>
                  <a:ext uri="{C183D7F6-B498-43B3-948B-1728B52AA6E4}">
                    <adec:decorative xmlns:adec="http://schemas.microsoft.com/office/drawing/2017/decorative" val="1"/>
                  </a:ext>
                </a:extLst>
              </p:cNvPr>
              <p:cNvSpPr/>
              <p:nvPr/>
            </p:nvSpPr>
            <p:spPr bwMode="auto">
              <a:xfrm>
                <a:off x="5592387" y="2174788"/>
                <a:ext cx="1021514" cy="3073024"/>
              </a:xfrm>
              <a:custGeom>
                <a:avLst/>
                <a:gdLst>
                  <a:gd name="connsiteX0" fmla="*/ 510757 w 1021514"/>
                  <a:gd name="connsiteY0" fmla="*/ 0 h 3073024"/>
                  <a:gd name="connsiteX1" fmla="*/ 580776 w 1021514"/>
                  <a:gd name="connsiteY1" fmla="*/ 93635 h 3073024"/>
                  <a:gd name="connsiteX2" fmla="*/ 1021514 w 1021514"/>
                  <a:gd name="connsiteY2" fmla="*/ 1536512 h 3073024"/>
                  <a:gd name="connsiteX3" fmla="*/ 580776 w 1021514"/>
                  <a:gd name="connsiteY3" fmla="*/ 2979389 h 3073024"/>
                  <a:gd name="connsiteX4" fmla="*/ 510757 w 1021514"/>
                  <a:gd name="connsiteY4" fmla="*/ 3073024 h 3073024"/>
                  <a:gd name="connsiteX5" fmla="*/ 440738 w 1021514"/>
                  <a:gd name="connsiteY5" fmla="*/ 2979389 h 3073024"/>
                  <a:gd name="connsiteX6" fmla="*/ 0 w 1021514"/>
                  <a:gd name="connsiteY6" fmla="*/ 1536512 h 3073024"/>
                  <a:gd name="connsiteX7" fmla="*/ 440738 w 1021514"/>
                  <a:gd name="connsiteY7" fmla="*/ 93635 h 3073024"/>
                  <a:gd name="connsiteX8" fmla="*/ 510757 w 1021514"/>
                  <a:gd name="connsiteY8" fmla="*/ 0 h 307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1514" h="3073024">
                    <a:moveTo>
                      <a:pt x="510757" y="0"/>
                    </a:moveTo>
                    <a:lnTo>
                      <a:pt x="580776" y="93635"/>
                    </a:lnTo>
                    <a:cubicBezTo>
                      <a:pt x="859035" y="505513"/>
                      <a:pt x="1021514" y="1002038"/>
                      <a:pt x="1021514" y="1536512"/>
                    </a:cubicBezTo>
                    <a:cubicBezTo>
                      <a:pt x="1021514" y="2070986"/>
                      <a:pt x="859035" y="2567511"/>
                      <a:pt x="580776" y="2979389"/>
                    </a:cubicBezTo>
                    <a:lnTo>
                      <a:pt x="510757" y="3073024"/>
                    </a:lnTo>
                    <a:lnTo>
                      <a:pt x="440738" y="2979389"/>
                    </a:lnTo>
                    <a:cubicBezTo>
                      <a:pt x="162479" y="2567511"/>
                      <a:pt x="0" y="2070986"/>
                      <a:pt x="0" y="1536512"/>
                    </a:cubicBezTo>
                    <a:cubicBezTo>
                      <a:pt x="0" y="1002038"/>
                      <a:pt x="162479" y="505513"/>
                      <a:pt x="440738" y="93635"/>
                    </a:cubicBezTo>
                    <a:lnTo>
                      <a:pt x="510757"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Freeform: Shape 11">
                <a:extLst>
                  <a:ext uri="{FF2B5EF4-FFF2-40B4-BE49-F238E27FC236}">
                    <a16:creationId xmlns:a16="http://schemas.microsoft.com/office/drawing/2014/main" id="{FFCFDC10-D7B3-44E2-8EE2-C902D994CF87}"/>
                  </a:ext>
                  <a:ext uri="{C183D7F6-B498-43B3-948B-1728B52AA6E4}">
                    <adec:decorative xmlns:adec="http://schemas.microsoft.com/office/drawing/2017/decorative" val="1"/>
                  </a:ext>
                </a:extLst>
              </p:cNvPr>
              <p:cNvSpPr/>
              <p:nvPr/>
            </p:nvSpPr>
            <p:spPr bwMode="auto">
              <a:xfrm>
                <a:off x="5675948" y="2324100"/>
                <a:ext cx="854392" cy="2774400"/>
              </a:xfrm>
              <a:custGeom>
                <a:avLst/>
                <a:gdLst>
                  <a:gd name="connsiteX0" fmla="*/ 510757 w 1021514"/>
                  <a:gd name="connsiteY0" fmla="*/ 0 h 3073024"/>
                  <a:gd name="connsiteX1" fmla="*/ 580776 w 1021514"/>
                  <a:gd name="connsiteY1" fmla="*/ 93635 h 3073024"/>
                  <a:gd name="connsiteX2" fmla="*/ 1021514 w 1021514"/>
                  <a:gd name="connsiteY2" fmla="*/ 1536512 h 3073024"/>
                  <a:gd name="connsiteX3" fmla="*/ 580776 w 1021514"/>
                  <a:gd name="connsiteY3" fmla="*/ 2979389 h 3073024"/>
                  <a:gd name="connsiteX4" fmla="*/ 510757 w 1021514"/>
                  <a:gd name="connsiteY4" fmla="*/ 3073024 h 3073024"/>
                  <a:gd name="connsiteX5" fmla="*/ 440738 w 1021514"/>
                  <a:gd name="connsiteY5" fmla="*/ 2979389 h 3073024"/>
                  <a:gd name="connsiteX6" fmla="*/ 0 w 1021514"/>
                  <a:gd name="connsiteY6" fmla="*/ 1536512 h 3073024"/>
                  <a:gd name="connsiteX7" fmla="*/ 440738 w 1021514"/>
                  <a:gd name="connsiteY7" fmla="*/ 93635 h 3073024"/>
                  <a:gd name="connsiteX8" fmla="*/ 510757 w 1021514"/>
                  <a:gd name="connsiteY8" fmla="*/ 0 h 307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1514" h="3073024">
                    <a:moveTo>
                      <a:pt x="510757" y="0"/>
                    </a:moveTo>
                    <a:lnTo>
                      <a:pt x="580776" y="93635"/>
                    </a:lnTo>
                    <a:cubicBezTo>
                      <a:pt x="859035" y="505513"/>
                      <a:pt x="1021514" y="1002038"/>
                      <a:pt x="1021514" y="1536512"/>
                    </a:cubicBezTo>
                    <a:cubicBezTo>
                      <a:pt x="1021514" y="2070986"/>
                      <a:pt x="859035" y="2567511"/>
                      <a:pt x="580776" y="2979389"/>
                    </a:cubicBezTo>
                    <a:lnTo>
                      <a:pt x="510757" y="3073024"/>
                    </a:lnTo>
                    <a:lnTo>
                      <a:pt x="440738" y="2979389"/>
                    </a:lnTo>
                    <a:cubicBezTo>
                      <a:pt x="162479" y="2567511"/>
                      <a:pt x="0" y="2070986"/>
                      <a:pt x="0" y="1536512"/>
                    </a:cubicBezTo>
                    <a:cubicBezTo>
                      <a:pt x="0" y="1002038"/>
                      <a:pt x="162479" y="505513"/>
                      <a:pt x="440738" y="93635"/>
                    </a:cubicBezTo>
                    <a:lnTo>
                      <a:pt x="510757" y="0"/>
                    </a:lnTo>
                    <a:close/>
                  </a:path>
                </a:pathLst>
              </a:custGeom>
              <a:noFill/>
              <a:ln w="15875" cap="rnd">
                <a:solidFill>
                  <a:schemeClr val="bg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63510E36-3C27-47B7-BD1A-3D96BB530310}"/>
                </a:ext>
                <a:ext uri="{C183D7F6-B498-43B3-948B-1728B52AA6E4}">
                  <adec:decorative xmlns:adec="http://schemas.microsoft.com/office/drawing/2017/decorative" val="1"/>
                </a:ext>
              </a:extLst>
            </p:cNvPr>
            <p:cNvGrpSpPr/>
            <p:nvPr/>
          </p:nvGrpSpPr>
          <p:grpSpPr>
            <a:xfrm>
              <a:off x="800544" y="1447800"/>
              <a:ext cx="876844" cy="879388"/>
              <a:chOff x="622123" y="3610486"/>
              <a:chExt cx="1143360" cy="1146676"/>
            </a:xfrm>
          </p:grpSpPr>
          <p:sp>
            <p:nvSpPr>
              <p:cNvPr id="18" name="Oval 17">
                <a:extLst>
                  <a:ext uri="{FF2B5EF4-FFF2-40B4-BE49-F238E27FC236}">
                    <a16:creationId xmlns:a16="http://schemas.microsoft.com/office/drawing/2014/main" id="{9BA93331-67FE-41FF-AE58-D58AC0E54B8A}"/>
                  </a:ext>
                  <a:ext uri="{C183D7F6-B498-43B3-948B-1728B52AA6E4}">
                    <adec:decorative xmlns:adec="http://schemas.microsoft.com/office/drawing/2017/decorative" val="1"/>
                  </a:ext>
                </a:extLst>
              </p:cNvPr>
              <p:cNvSpPr/>
              <p:nvPr/>
            </p:nvSpPr>
            <p:spPr bwMode="auto">
              <a:xfrm>
                <a:off x="622123" y="3610486"/>
                <a:ext cx="1143360" cy="1146676"/>
              </a:xfrm>
              <a:prstGeom prst="ellipse">
                <a:avLst/>
              </a:prstGeom>
              <a:solidFill>
                <a:schemeClr val="bg1"/>
              </a:solidFill>
              <a:ln w="15875" cap="rnd">
                <a:solidFill>
                  <a:srgbClr val="4B53BC"/>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Oval 16">
                <a:extLst>
                  <a:ext uri="{FF2B5EF4-FFF2-40B4-BE49-F238E27FC236}">
                    <a16:creationId xmlns:a16="http://schemas.microsoft.com/office/drawing/2014/main" id="{3C5F789F-8B47-4820-89EB-8AF5E0CEB0F8}"/>
                  </a:ext>
                  <a:ext uri="{C183D7F6-B498-43B3-948B-1728B52AA6E4}">
                    <adec:decorative xmlns:adec="http://schemas.microsoft.com/office/drawing/2017/decorative" val="1"/>
                  </a:ext>
                </a:extLst>
              </p:cNvPr>
              <p:cNvSpPr/>
              <p:nvPr/>
            </p:nvSpPr>
            <p:spPr bwMode="auto">
              <a:xfrm>
                <a:off x="724094" y="3714115"/>
                <a:ext cx="939419" cy="939419"/>
              </a:xfrm>
              <a:prstGeom prst="ellipse">
                <a:avLst/>
              </a:prstGeom>
              <a:solidFill>
                <a:schemeClr val="bg1">
                  <a:lumMod val="95000"/>
                </a:schemeClr>
              </a:solidFill>
              <a:ln w="15875">
                <a:solidFill>
                  <a:schemeClr val="bg1"/>
                </a:solidFill>
                <a:headEnd type="none" w="med" len="med"/>
                <a:tailEnd type="none" w="med" len="med"/>
              </a:ln>
              <a:effectLst>
                <a:outerShdw blurRad="25400" dist="25400" algn="l" rotWithShape="0">
                  <a:schemeClr val="bg1">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242064F2-BB67-4644-A1EA-835623B4198B}"/>
                </a:ext>
                <a:ext uri="{C183D7F6-B498-43B3-948B-1728B52AA6E4}">
                  <adec:decorative xmlns:adec="http://schemas.microsoft.com/office/drawing/2017/decorative" val="1"/>
                </a:ext>
              </a:extLst>
            </p:cNvPr>
            <p:cNvGrpSpPr/>
            <p:nvPr/>
          </p:nvGrpSpPr>
          <p:grpSpPr>
            <a:xfrm>
              <a:off x="10592244" y="1447800"/>
              <a:ext cx="876844" cy="879388"/>
              <a:chOff x="622123" y="3610486"/>
              <a:chExt cx="1143360" cy="1146676"/>
            </a:xfrm>
          </p:grpSpPr>
          <p:sp>
            <p:nvSpPr>
              <p:cNvPr id="29" name="Oval 28">
                <a:extLst>
                  <a:ext uri="{FF2B5EF4-FFF2-40B4-BE49-F238E27FC236}">
                    <a16:creationId xmlns:a16="http://schemas.microsoft.com/office/drawing/2014/main" id="{6AA71778-598B-47F6-B5EF-5D87137582AB}"/>
                  </a:ext>
                  <a:ext uri="{C183D7F6-B498-43B3-948B-1728B52AA6E4}">
                    <adec:decorative xmlns:adec="http://schemas.microsoft.com/office/drawing/2017/decorative" val="1"/>
                  </a:ext>
                </a:extLst>
              </p:cNvPr>
              <p:cNvSpPr/>
              <p:nvPr/>
            </p:nvSpPr>
            <p:spPr bwMode="auto">
              <a:xfrm>
                <a:off x="622123" y="3610486"/>
                <a:ext cx="1143360" cy="1146676"/>
              </a:xfrm>
              <a:prstGeom prst="ellipse">
                <a:avLst/>
              </a:prstGeom>
              <a:solidFill>
                <a:schemeClr val="bg1"/>
              </a:solidFill>
              <a:ln w="15875" cap="rnd">
                <a:solidFill>
                  <a:srgbClr val="4B53BC"/>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Oval 29">
                <a:extLst>
                  <a:ext uri="{FF2B5EF4-FFF2-40B4-BE49-F238E27FC236}">
                    <a16:creationId xmlns:a16="http://schemas.microsoft.com/office/drawing/2014/main" id="{FB895CC6-4527-4B88-99D0-DC2C73CD57A3}"/>
                  </a:ext>
                  <a:ext uri="{C183D7F6-B498-43B3-948B-1728B52AA6E4}">
                    <adec:decorative xmlns:adec="http://schemas.microsoft.com/office/drawing/2017/decorative" val="1"/>
                  </a:ext>
                </a:extLst>
              </p:cNvPr>
              <p:cNvSpPr/>
              <p:nvPr/>
            </p:nvSpPr>
            <p:spPr bwMode="auto">
              <a:xfrm>
                <a:off x="724094" y="3714115"/>
                <a:ext cx="939419" cy="939419"/>
              </a:xfrm>
              <a:prstGeom prst="ellipse">
                <a:avLst/>
              </a:prstGeom>
              <a:solidFill>
                <a:schemeClr val="bg1">
                  <a:lumMod val="95000"/>
                </a:schemeClr>
              </a:solidFill>
              <a:ln w="15875">
                <a:solidFill>
                  <a:schemeClr val="bg1"/>
                </a:solidFill>
                <a:headEnd type="none" w="med" len="med"/>
                <a:tailEnd type="none" w="med" len="med"/>
              </a:ln>
              <a:effectLst>
                <a:outerShdw blurRad="25400" dist="25400" algn="l" rotWithShape="0">
                  <a:schemeClr val="bg1">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219456" rIns="274320" bIns="219456" numCol="1" spcCol="0" rtlCol="0" fromWordArt="0" anchor="t" anchorCtr="0" forceAA="0" compatLnSpc="1">
                <a:prstTxWarp prst="textNoShape">
                  <a:avLst/>
                </a:prstTxWarp>
                <a:noAutofit/>
              </a:bodyPr>
              <a:lstStyle/>
              <a:p>
                <a:pPr marL="0" marR="0" lvl="0" indent="0" algn="l" defTabSz="1398708" rtl="0" eaLnBrk="1" fontAlgn="base" latinLnBrk="0" hangingPunct="1">
                  <a:lnSpc>
                    <a:spcPct val="100000"/>
                  </a:lnSpc>
                  <a:spcBef>
                    <a:spcPct val="0"/>
                  </a:spcBef>
                  <a:spcAft>
                    <a:spcPct val="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pic>
        <p:nvPicPr>
          <p:cNvPr id="48" name="Picture 6" descr="Microsoft Teams Logo">
            <a:extLst>
              <a:ext uri="{FF2B5EF4-FFF2-40B4-BE49-F238E27FC236}">
                <a16:creationId xmlns:a16="http://schemas.microsoft.com/office/drawing/2014/main" id="{2E254FE9-F9F9-4EEB-9717-D3C09FD4BE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3889" t="23889" r="23889" b="23889"/>
          <a:stretch/>
        </p:blipFill>
        <p:spPr bwMode="auto">
          <a:xfrm>
            <a:off x="1501193" y="2473985"/>
            <a:ext cx="714515" cy="71451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D7454593-1CF4-4CFA-9111-FA19D941B030}"/>
              </a:ext>
            </a:extLst>
          </p:cNvPr>
          <p:cNvSpPr txBox="1"/>
          <p:nvPr/>
        </p:nvSpPr>
        <p:spPr>
          <a:xfrm>
            <a:off x="4088294" y="2577327"/>
            <a:ext cx="3759107" cy="507831"/>
          </a:xfrm>
          <a:prstGeom prst="rect">
            <a:avLst/>
          </a:prstGeom>
          <a:noFill/>
        </p:spPr>
        <p:txBody>
          <a:bodyPr wrap="square" lIns="0" tIns="0" rIns="0" bIns="0" rtlCol="0" anchor="ctr">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a:ln>
                  <a:noFill/>
                </a:ln>
                <a:solidFill>
                  <a:srgbClr val="FFFFFF"/>
                </a:solidFill>
                <a:effectLst/>
                <a:uLnTx/>
                <a:uFillTx/>
                <a:latin typeface="Segoe UI Semibold"/>
                <a:ea typeface="+mn-ea"/>
                <a:cs typeface="+mn-cs"/>
              </a:rPr>
              <a:t>Teams application</a:t>
            </a:r>
          </a:p>
        </p:txBody>
      </p:sp>
      <p:pic>
        <p:nvPicPr>
          <p:cNvPr id="50" name="Picture 49" descr="A web capture of the Teams App Store ">
            <a:extLst>
              <a:ext uri="{FF2B5EF4-FFF2-40B4-BE49-F238E27FC236}">
                <a16:creationId xmlns:a16="http://schemas.microsoft.com/office/drawing/2014/main" id="{07F1DCB9-B782-40F7-AF57-E71013C323FB}"/>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1347" y="3722090"/>
            <a:ext cx="4956773" cy="3761550"/>
          </a:xfrm>
          <a:prstGeom prst="rect">
            <a:avLst/>
          </a:prstGeom>
          <a:solidFill>
            <a:schemeClr val="bg1"/>
          </a:solidFill>
          <a:ln>
            <a:noFill/>
            <a:headEnd type="none" w="med" len="med"/>
            <a:tailEnd type="none" w="med" len="med"/>
          </a:ln>
          <a:effectLst>
            <a:outerShdw blurRad="63500" algn="ctr" rotWithShape="0">
              <a:schemeClr val="bg1">
                <a:lumMod val="50000"/>
                <a:alpha val="25000"/>
              </a:schemeClr>
            </a:outerShdw>
          </a:effectLst>
        </p:spPr>
      </p:pic>
      <p:sp>
        <p:nvSpPr>
          <p:cNvPr id="62" name="TextBox 61">
            <a:extLst>
              <a:ext uri="{FF2B5EF4-FFF2-40B4-BE49-F238E27FC236}">
                <a16:creationId xmlns:a16="http://schemas.microsoft.com/office/drawing/2014/main" id="{AD483D44-C331-489F-8183-35B166189ABC}"/>
              </a:ext>
            </a:extLst>
          </p:cNvPr>
          <p:cNvSpPr txBox="1"/>
          <p:nvPr/>
        </p:nvSpPr>
        <p:spPr>
          <a:xfrm>
            <a:off x="3934178" y="7699479"/>
            <a:ext cx="3471110" cy="369332"/>
          </a:xfrm>
          <a:prstGeom prst="rect">
            <a:avLst/>
          </a:prstGeom>
          <a:noFill/>
        </p:spPr>
        <p:txBody>
          <a:bodyPr wrap="square" lIns="0" tIns="0" rIns="0" bIns="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(Teams App Store)</a:t>
            </a:r>
          </a:p>
        </p:txBody>
      </p:sp>
      <p:sp>
        <p:nvSpPr>
          <p:cNvPr id="65" name="plus" title="Icon of a plus sign">
            <a:extLst>
              <a:ext uri="{FF2B5EF4-FFF2-40B4-BE49-F238E27FC236}">
                <a16:creationId xmlns:a16="http://schemas.microsoft.com/office/drawing/2014/main" id="{0074B4D2-039E-4B08-AF81-2DBBD0406057}"/>
              </a:ext>
            </a:extLst>
          </p:cNvPr>
          <p:cNvSpPr>
            <a:spLocks noChangeAspect="1" noEditPoints="1"/>
          </p:cNvSpPr>
          <p:nvPr/>
        </p:nvSpPr>
        <p:spPr bwMode="auto">
          <a:xfrm>
            <a:off x="8816142" y="5228376"/>
            <a:ext cx="677148" cy="67714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47625"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60" tIns="68580" rIns="137160" bIns="68580" numCol="1" anchor="t" anchorCtr="0" compatLnSpc="1">
            <a:prstTxWarp prst="textNoShape">
              <a:avLst/>
            </a:prstTxWarp>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8" name="TextBox 67">
            <a:extLst>
              <a:ext uri="{FF2B5EF4-FFF2-40B4-BE49-F238E27FC236}">
                <a16:creationId xmlns:a16="http://schemas.microsoft.com/office/drawing/2014/main" id="{F15051E9-CB56-4724-B8E1-5CACAFFFAB36}"/>
              </a:ext>
            </a:extLst>
          </p:cNvPr>
          <p:cNvSpPr txBox="1"/>
          <p:nvPr/>
        </p:nvSpPr>
        <p:spPr>
          <a:xfrm>
            <a:off x="9977406" y="2577327"/>
            <a:ext cx="4847865" cy="507831"/>
          </a:xfrm>
          <a:prstGeom prst="rect">
            <a:avLst/>
          </a:prstGeom>
          <a:noFill/>
        </p:spPr>
        <p:txBody>
          <a:bodyPr wrap="square" lIns="0" tIns="0" rIns="0" bIns="0" rtlCol="0" anchor="ctr">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a:ln>
                  <a:noFill/>
                </a:ln>
                <a:solidFill>
                  <a:srgbClr val="FFFFFF"/>
                </a:solidFill>
                <a:effectLst/>
                <a:uLnTx/>
                <a:uFillTx/>
                <a:latin typeface="Segoe UI Semibold"/>
                <a:ea typeface="+mn-ea"/>
                <a:cs typeface="+mn-cs"/>
              </a:rPr>
              <a:t>Transactable SaaS offer</a:t>
            </a:r>
          </a:p>
        </p:txBody>
      </p:sp>
      <p:sp>
        <p:nvSpPr>
          <p:cNvPr id="49" name="Money_4" title="Icon of a stack of coins">
            <a:extLst>
              <a:ext uri="{FF2B5EF4-FFF2-40B4-BE49-F238E27FC236}">
                <a16:creationId xmlns:a16="http://schemas.microsoft.com/office/drawing/2014/main" id="{9106DD3C-A21F-4751-970C-F4013D2C5F35}"/>
              </a:ext>
            </a:extLst>
          </p:cNvPr>
          <p:cNvSpPr>
            <a:spLocks noChangeAspect="1" noEditPoints="1"/>
          </p:cNvSpPr>
          <p:nvPr/>
        </p:nvSpPr>
        <p:spPr bwMode="auto">
          <a:xfrm>
            <a:off x="16250721" y="2556921"/>
            <a:ext cx="590556" cy="54864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rgbClr val="4B53BC"/>
            </a:solidFill>
            <a:prstDash val="solid"/>
            <a:miter lim="800000"/>
            <a:headEnd/>
            <a:tailEnd/>
          </a:ln>
        </p:spPr>
        <p:txBody>
          <a:bodyPr vert="horz" wrap="square" lIns="137160" tIns="68580" rIns="137160" bIns="68580" numCol="1" anchor="t" anchorCtr="0" compatLnSpc="1">
            <a:prstTxWarp prst="textNoShape">
              <a:avLst/>
            </a:prstTxWarp>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71" name="Picture 70" descr="A web capture of the website App Source from Microsoft which filters apps to solve challenges with apps tailored for a wide range of industries and business needs-and to begin propelling innovation and productivity in todays world">
            <a:extLst>
              <a:ext uri="{FF2B5EF4-FFF2-40B4-BE49-F238E27FC236}">
                <a16:creationId xmlns:a16="http://schemas.microsoft.com/office/drawing/2014/main" id="{472B30E8-E1C8-4075-A09C-9AE98C7D8FB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3206" b="-5566"/>
          <a:stretch/>
        </p:blipFill>
        <p:spPr>
          <a:xfrm>
            <a:off x="10172511" y="3722088"/>
            <a:ext cx="5191941" cy="3840480"/>
          </a:xfrm>
          <a:prstGeom prst="rect">
            <a:avLst/>
          </a:prstGeom>
          <a:solidFill>
            <a:schemeClr val="bg1"/>
          </a:solidFill>
          <a:ln>
            <a:noFill/>
            <a:headEnd type="none" w="med" len="med"/>
            <a:tailEnd type="none" w="med" len="med"/>
          </a:ln>
          <a:effectLst>
            <a:outerShdw blurRad="63500" algn="ctr" rotWithShape="0">
              <a:schemeClr val="bg1">
                <a:lumMod val="50000"/>
                <a:alpha val="25000"/>
              </a:schemeClr>
            </a:outerShdw>
          </a:effectLst>
        </p:spPr>
      </p:pic>
      <p:sp>
        <p:nvSpPr>
          <p:cNvPr id="73" name="TextBox 72">
            <a:extLst>
              <a:ext uri="{FF2B5EF4-FFF2-40B4-BE49-F238E27FC236}">
                <a16:creationId xmlns:a16="http://schemas.microsoft.com/office/drawing/2014/main" id="{BD9AA8FE-D9D2-492C-9870-6F0520341237}"/>
              </a:ext>
            </a:extLst>
          </p:cNvPr>
          <p:cNvSpPr txBox="1"/>
          <p:nvPr/>
        </p:nvSpPr>
        <p:spPr>
          <a:xfrm>
            <a:off x="11032928" y="7699479"/>
            <a:ext cx="3471110" cy="369332"/>
          </a:xfrm>
          <a:prstGeom prst="rect">
            <a:avLst/>
          </a:prstGeom>
          <a:noFill/>
        </p:spPr>
        <p:txBody>
          <a:bodyPr wrap="square" lIns="0" tIns="0" rIns="0" bIns="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(AppSource web app)</a:t>
            </a:r>
          </a:p>
        </p:txBody>
      </p:sp>
    </p:spTree>
    <p:extLst>
      <p:ext uri="{BB962C8B-B14F-4D97-AF65-F5344CB8AC3E}">
        <p14:creationId xmlns:p14="http://schemas.microsoft.com/office/powerpoint/2010/main" val="10387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093616-094F-4922-A620-2847339BB92C}"/>
              </a:ext>
            </a:extLst>
          </p:cNvPr>
          <p:cNvSpPr/>
          <p:nvPr/>
        </p:nvSpPr>
        <p:spPr>
          <a:xfrm>
            <a:off x="9144000" y="1688123"/>
            <a:ext cx="7885016" cy="5207977"/>
          </a:xfrm>
          <a:prstGeom prst="rect">
            <a:avLst/>
          </a:prstGeom>
          <a:solidFill>
            <a:schemeClr val="accent4">
              <a:lumMod val="60000"/>
              <a:lumOff val="40000"/>
            </a:schemeClr>
          </a:solidFill>
          <a:ln>
            <a:solidFill>
              <a:schemeClr val="accent4">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9F651E90-C04F-4661-AFF4-B92CBC9C9F64}"/>
              </a:ext>
            </a:extLst>
          </p:cNvPr>
          <p:cNvSpPr/>
          <p:nvPr/>
        </p:nvSpPr>
        <p:spPr>
          <a:xfrm>
            <a:off x="1111348" y="1688123"/>
            <a:ext cx="7885016" cy="520797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0828D85-4A80-4F21-8753-81F8C3A239BC}"/>
              </a:ext>
            </a:extLst>
          </p:cNvPr>
          <p:cNvSpPr>
            <a:spLocks noGrp="1"/>
          </p:cNvSpPr>
          <p:nvPr>
            <p:ph type="title"/>
          </p:nvPr>
        </p:nvSpPr>
        <p:spPr>
          <a:xfrm>
            <a:off x="1259683" y="480474"/>
            <a:ext cx="15773400" cy="907039"/>
          </a:xfrm>
        </p:spPr>
        <p:txBody>
          <a:bodyPr>
            <a:normAutofit fontScale="90000"/>
          </a:bodyPr>
          <a:lstStyle/>
          <a:p>
            <a:r>
              <a:rPr lang="en-US" sz="6000"/>
              <a:t>Who does what?</a:t>
            </a:r>
          </a:p>
        </p:txBody>
      </p:sp>
      <p:sp>
        <p:nvSpPr>
          <p:cNvPr id="3" name="Text Placeholder 2">
            <a:extLst>
              <a:ext uri="{FF2B5EF4-FFF2-40B4-BE49-F238E27FC236}">
                <a16:creationId xmlns:a16="http://schemas.microsoft.com/office/drawing/2014/main" id="{3B0A8784-2A26-4426-9BF8-FA906516E739}"/>
              </a:ext>
            </a:extLst>
          </p:cNvPr>
          <p:cNvSpPr>
            <a:spLocks noGrp="1"/>
          </p:cNvSpPr>
          <p:nvPr>
            <p:ph type="body" idx="1"/>
          </p:nvPr>
        </p:nvSpPr>
        <p:spPr>
          <a:xfrm>
            <a:off x="1111349" y="1787454"/>
            <a:ext cx="7885016" cy="1235868"/>
          </a:xfrm>
        </p:spPr>
        <p:txBody>
          <a:bodyPr anchor="ctr"/>
          <a:lstStyle/>
          <a:p>
            <a:r>
              <a:rPr lang="en-US" sz="4000" dirty="0"/>
              <a:t>Microsoft</a:t>
            </a:r>
            <a:endParaRPr lang="en-US" dirty="0"/>
          </a:p>
        </p:txBody>
      </p:sp>
      <p:sp>
        <p:nvSpPr>
          <p:cNvPr id="4" name="Content Placeholder 3">
            <a:extLst>
              <a:ext uri="{FF2B5EF4-FFF2-40B4-BE49-F238E27FC236}">
                <a16:creationId xmlns:a16="http://schemas.microsoft.com/office/drawing/2014/main" id="{FC030A6E-BC4E-4097-80F4-723984CB9387}"/>
              </a:ext>
            </a:extLst>
          </p:cNvPr>
          <p:cNvSpPr>
            <a:spLocks noGrp="1"/>
          </p:cNvSpPr>
          <p:nvPr>
            <p:ph sz="half" idx="2"/>
          </p:nvPr>
        </p:nvSpPr>
        <p:spPr>
          <a:xfrm>
            <a:off x="1259683" y="3023322"/>
            <a:ext cx="7736681" cy="5526882"/>
          </a:xfrm>
        </p:spPr>
        <p:txBody>
          <a:bodyPr/>
          <a:lstStyle/>
          <a:p>
            <a:pPr>
              <a:spcBef>
                <a:spcPts val="1800"/>
              </a:spcBef>
            </a:pPr>
            <a:r>
              <a:rPr lang="en-US" dirty="0"/>
              <a:t>List SaaS offer(s) in Teams Store and Microsoft AppSource </a:t>
            </a:r>
          </a:p>
          <a:p>
            <a:pPr>
              <a:spcBef>
                <a:spcPts val="1800"/>
              </a:spcBef>
            </a:pPr>
            <a:r>
              <a:rPr lang="en-US" dirty="0"/>
              <a:t>Facilitates transactions with customer where they choose a plan and # of users and collects billing information</a:t>
            </a:r>
          </a:p>
          <a:p>
            <a:pPr>
              <a:spcBef>
                <a:spcPts val="1800"/>
              </a:spcBef>
            </a:pPr>
            <a:r>
              <a:rPr lang="en-US" dirty="0"/>
              <a:t>Transacts the purchase by charging customers and sends money to ISVs based on payment schedule</a:t>
            </a:r>
          </a:p>
        </p:txBody>
      </p:sp>
      <p:sp>
        <p:nvSpPr>
          <p:cNvPr id="5" name="Text Placeholder 4">
            <a:extLst>
              <a:ext uri="{FF2B5EF4-FFF2-40B4-BE49-F238E27FC236}">
                <a16:creationId xmlns:a16="http://schemas.microsoft.com/office/drawing/2014/main" id="{85352374-221A-4160-825C-22CEFD1CC584}"/>
              </a:ext>
            </a:extLst>
          </p:cNvPr>
          <p:cNvSpPr>
            <a:spLocks noGrp="1"/>
          </p:cNvSpPr>
          <p:nvPr>
            <p:ph type="body" sz="quarter" idx="3"/>
          </p:nvPr>
        </p:nvSpPr>
        <p:spPr>
          <a:xfrm>
            <a:off x="9148066" y="1787454"/>
            <a:ext cx="7885016" cy="1235868"/>
          </a:xfrm>
        </p:spPr>
        <p:txBody>
          <a:bodyPr anchor="ctr"/>
          <a:lstStyle/>
          <a:p>
            <a:r>
              <a:rPr lang="en-US" sz="4000" dirty="0"/>
              <a:t>ISV</a:t>
            </a:r>
            <a:endParaRPr lang="en-US" dirty="0"/>
          </a:p>
        </p:txBody>
      </p:sp>
      <p:sp>
        <p:nvSpPr>
          <p:cNvPr id="6" name="Content Placeholder 5">
            <a:extLst>
              <a:ext uri="{FF2B5EF4-FFF2-40B4-BE49-F238E27FC236}">
                <a16:creationId xmlns:a16="http://schemas.microsoft.com/office/drawing/2014/main" id="{69A55CE4-7744-441D-ABEB-1AEE86193F54}"/>
              </a:ext>
            </a:extLst>
          </p:cNvPr>
          <p:cNvSpPr>
            <a:spLocks noGrp="1"/>
          </p:cNvSpPr>
          <p:nvPr>
            <p:ph sz="quarter" idx="4"/>
          </p:nvPr>
        </p:nvSpPr>
        <p:spPr>
          <a:xfrm>
            <a:off x="9258300" y="3023322"/>
            <a:ext cx="7774782" cy="5526882"/>
          </a:xfrm>
        </p:spPr>
        <p:txBody>
          <a:bodyPr/>
          <a:lstStyle/>
          <a:p>
            <a:pPr>
              <a:spcBef>
                <a:spcPts val="1800"/>
              </a:spcBef>
            </a:pPr>
            <a:r>
              <a:rPr lang="en-US" dirty="0"/>
              <a:t>Maintain information about offers, plans, etc. in Partner Center for display by Microsoft</a:t>
            </a:r>
          </a:p>
          <a:p>
            <a:pPr>
              <a:spcBef>
                <a:spcPts val="1800"/>
              </a:spcBef>
            </a:pPr>
            <a:r>
              <a:rPr lang="en-US" dirty="0"/>
              <a:t>When a subscription is purchased, make your services available to the customer via your published webhook and landing page</a:t>
            </a:r>
          </a:p>
          <a:p>
            <a:pPr>
              <a:spcBef>
                <a:spcPts val="1800"/>
              </a:spcBef>
            </a:pPr>
            <a:r>
              <a:rPr lang="en-US" dirty="0"/>
              <a:t>Handle all aspects of license assignment and enforcement</a:t>
            </a:r>
            <a:br>
              <a:rPr lang="en-US" dirty="0"/>
            </a:br>
            <a:endParaRPr lang="en-US" dirty="0"/>
          </a:p>
        </p:txBody>
      </p:sp>
    </p:spTree>
    <p:extLst>
      <p:ext uri="{BB962C8B-B14F-4D97-AF65-F5344CB8AC3E}">
        <p14:creationId xmlns:p14="http://schemas.microsoft.com/office/powerpoint/2010/main" val="875195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88D599-0F06-5DC3-2D1F-DE9E65F70017}"/>
              </a:ext>
            </a:extLst>
          </p:cNvPr>
          <p:cNvSpPr/>
          <p:nvPr/>
        </p:nvSpPr>
        <p:spPr>
          <a:xfrm>
            <a:off x="9144000" y="1688123"/>
            <a:ext cx="7885016" cy="6427177"/>
          </a:xfrm>
          <a:prstGeom prst="rect">
            <a:avLst/>
          </a:prstGeom>
          <a:solidFill>
            <a:schemeClr val="accent4">
              <a:lumMod val="60000"/>
              <a:lumOff val="40000"/>
            </a:schemeClr>
          </a:solidFill>
          <a:ln>
            <a:solidFill>
              <a:schemeClr val="accent4">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342EF5DC-18F6-5F09-1997-B396A03E8AC4}"/>
              </a:ext>
            </a:extLst>
          </p:cNvPr>
          <p:cNvSpPr/>
          <p:nvPr/>
        </p:nvSpPr>
        <p:spPr>
          <a:xfrm>
            <a:off x="1111348" y="1688123"/>
            <a:ext cx="7885016" cy="642717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27A49AFE-B493-464A-A3A3-3ACFE7E42419}"/>
              </a:ext>
            </a:extLst>
          </p:cNvPr>
          <p:cNvSpPr>
            <a:spLocks noGrp="1"/>
          </p:cNvSpPr>
          <p:nvPr>
            <p:ph type="title"/>
          </p:nvPr>
        </p:nvSpPr>
        <p:spPr>
          <a:xfrm>
            <a:off x="770023" y="378262"/>
            <a:ext cx="17144243" cy="830997"/>
          </a:xfrm>
        </p:spPr>
        <p:txBody>
          <a:bodyPr/>
          <a:lstStyle/>
          <a:p>
            <a:pPr algn="l"/>
            <a:r>
              <a:rPr lang="en-US"/>
              <a:t>Commercial Marketplace API and Webhooks</a:t>
            </a:r>
          </a:p>
        </p:txBody>
      </p:sp>
      <p:sp>
        <p:nvSpPr>
          <p:cNvPr id="3" name="TextBox 2">
            <a:extLst>
              <a:ext uri="{FF2B5EF4-FFF2-40B4-BE49-F238E27FC236}">
                <a16:creationId xmlns:a16="http://schemas.microsoft.com/office/drawing/2014/main" id="{17E2A582-B5F4-4E6A-9E95-CEF4D11735F7}"/>
              </a:ext>
            </a:extLst>
          </p:cNvPr>
          <p:cNvSpPr txBox="1"/>
          <p:nvPr/>
        </p:nvSpPr>
        <p:spPr>
          <a:xfrm>
            <a:off x="1495366" y="1866900"/>
            <a:ext cx="7191434" cy="60016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onsolas" panose="020B0609020204030204" pitchFamily="49" charset="0"/>
                <a:ea typeface="+mn-ea"/>
                <a:cs typeface="+mn-cs"/>
              </a:rPr>
              <a:t>SaaS fulfillment API v2: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Resolve a subscription (send marketplace token, get subscription details) *</a:t>
            </a:r>
          </a:p>
          <a:p>
            <a:pPr marL="514350" marR="0" lvl="0" indent="-514350" algn="l" defTabSz="914400" rtl="0" eaLnBrk="1" fontAlgn="auto" latinLnBrk="0" hangingPunct="1">
              <a:lnSpc>
                <a:spcPct val="100000"/>
              </a:lnSpc>
              <a:spcBef>
                <a:spcPts val="0"/>
              </a:spcBef>
              <a:spcAft>
                <a:spcPts val="0"/>
              </a:spcAft>
              <a:buClrTx/>
              <a:buSzTx/>
              <a:buFontTx/>
              <a:buChar char="-"/>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Activate a subscription *</a:t>
            </a:r>
          </a:p>
          <a:p>
            <a:pPr marL="514350" marR="0" lvl="0" indent="-514350" algn="l" defTabSz="914400" rtl="0" eaLnBrk="1" fontAlgn="auto" latinLnBrk="0" hangingPunct="1">
              <a:lnSpc>
                <a:spcPct val="100000"/>
              </a:lnSpc>
              <a:spcBef>
                <a:spcPts val="0"/>
              </a:spcBef>
              <a:spcAft>
                <a:spcPts val="0"/>
              </a:spcAft>
              <a:buClrTx/>
              <a:buSzTx/>
              <a:buFontTx/>
              <a:buChar char="-"/>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Cancel a subscription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Get list of all subscriptions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Get subscription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List available plans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Change the plan on the subscription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Change the quantity of seats on the SaaS subscription</a:t>
            </a:r>
          </a:p>
        </p:txBody>
      </p:sp>
      <p:sp>
        <p:nvSpPr>
          <p:cNvPr id="4" name="TextBox 3">
            <a:extLst>
              <a:ext uri="{FF2B5EF4-FFF2-40B4-BE49-F238E27FC236}">
                <a16:creationId xmlns:a16="http://schemas.microsoft.com/office/drawing/2014/main" id="{82A70898-761A-4690-B43F-755E2F99630B}"/>
              </a:ext>
            </a:extLst>
          </p:cNvPr>
          <p:cNvSpPr txBox="1"/>
          <p:nvPr/>
        </p:nvSpPr>
        <p:spPr>
          <a:xfrm>
            <a:off x="9601200" y="1866899"/>
            <a:ext cx="6220326" cy="60016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sng" strike="noStrike" kern="1200" cap="none" spc="0" normalizeH="0" baseline="0" noProof="0" dirty="0">
                <a:ln>
                  <a:noFill/>
                </a:ln>
                <a:solidFill>
                  <a:prstClr val="black"/>
                </a:solidFill>
                <a:effectLst/>
                <a:uLnTx/>
                <a:uFillTx/>
                <a:latin typeface="Consolas" panose="020B0609020204030204" pitchFamily="49" charset="0"/>
                <a:ea typeface="+mn-ea"/>
                <a:cs typeface="+mn-cs"/>
              </a:rPr>
              <a:t>Webhooks (SaaS subscription is in Subscribed status):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3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ChangePlan</a:t>
            </a: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US" sz="30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ChangeQuantity</a:t>
            </a: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Renew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Suspend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Unsubscribe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br>
            <a:r>
              <a:rPr kumimoji="0" lang="en-US" sz="3000" b="0" i="0" u="sng" strike="noStrike" kern="1200" cap="none" spc="0" normalizeH="0" baseline="0" noProof="0" dirty="0">
                <a:ln>
                  <a:noFill/>
                </a:ln>
                <a:solidFill>
                  <a:prstClr val="black"/>
                </a:solidFill>
                <a:effectLst/>
                <a:uLnTx/>
                <a:uFillTx/>
                <a:latin typeface="Consolas" panose="020B0609020204030204" pitchFamily="49" charset="0"/>
                <a:ea typeface="+mn-ea"/>
                <a:cs typeface="+mn-cs"/>
              </a:rPr>
              <a:t>Webhooks (SaaS subscription is in Suspended status):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Reinstate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Unsubscribe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3839EFB0-3966-495C-BDF6-63C262716E6E}"/>
              </a:ext>
            </a:extLst>
          </p:cNvPr>
          <p:cNvSpPr txBox="1"/>
          <p:nvPr/>
        </p:nvSpPr>
        <p:spPr>
          <a:xfrm>
            <a:off x="1528012" y="8650706"/>
            <a:ext cx="9661358"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Calibri"/>
                <a:ea typeface="+mn-ea"/>
                <a:cs typeface="+mn-cs"/>
              </a:rPr>
              <a:t>* Implemented in lab sample</a:t>
            </a:r>
          </a:p>
        </p:txBody>
      </p:sp>
    </p:spTree>
    <p:extLst>
      <p:ext uri="{BB962C8B-B14F-4D97-AF65-F5344CB8AC3E}">
        <p14:creationId xmlns:p14="http://schemas.microsoft.com/office/powerpoint/2010/main" val="732608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57570FA-3255-70D0-8877-06C74E947604}"/>
              </a:ext>
            </a:extLst>
          </p:cNvPr>
          <p:cNvSpPr/>
          <p:nvPr/>
        </p:nvSpPr>
        <p:spPr>
          <a:xfrm>
            <a:off x="1981200" y="266700"/>
            <a:ext cx="5867400" cy="975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Hosted as Azure App Services</a:t>
            </a:r>
          </a:p>
        </p:txBody>
      </p:sp>
      <p:sp>
        <p:nvSpPr>
          <p:cNvPr id="3" name="Rectangle 2">
            <a:extLst>
              <a:ext uri="{FF2B5EF4-FFF2-40B4-BE49-F238E27FC236}">
                <a16:creationId xmlns:a16="http://schemas.microsoft.com/office/drawing/2014/main" id="{B2409347-B09B-4EB3-2443-5E8E09AD085C}"/>
              </a:ext>
            </a:extLst>
          </p:cNvPr>
          <p:cNvSpPr/>
          <p:nvPr/>
        </p:nvSpPr>
        <p:spPr>
          <a:xfrm>
            <a:off x="9125857" y="4416129"/>
            <a:ext cx="4343400" cy="5181600"/>
          </a:xfrm>
          <a:prstGeom prst="rect">
            <a:avLst/>
          </a:prstGeom>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Your Teams</a:t>
            </a:r>
            <a:br>
              <a:rPr kumimoji="0" lang="en-US" sz="4400" b="0" i="0" u="none" strike="noStrike" kern="1200" cap="none" spc="0" normalizeH="0" baseline="0" noProof="0" dirty="0">
                <a:ln>
                  <a:noFill/>
                </a:ln>
                <a:solidFill>
                  <a:prstClr val="black"/>
                </a:solidFill>
                <a:effectLst/>
                <a:uLnTx/>
                <a:uFillTx/>
                <a:latin typeface="Calibri"/>
                <a:ea typeface="+mn-ea"/>
                <a:cs typeface="+mn-cs"/>
              </a:rPr>
            </a:br>
            <a:r>
              <a:rPr kumimoji="0" lang="en-US" sz="4400" b="0" i="0" u="none" strike="noStrike" kern="1200" cap="none" spc="0" normalizeH="0" baseline="0" noProof="0" dirty="0">
                <a:ln>
                  <a:noFill/>
                </a:ln>
                <a:solidFill>
                  <a:prstClr val="black"/>
                </a:solidFill>
                <a:effectLst/>
                <a:uLnTx/>
                <a:uFillTx/>
                <a:latin typeface="Calibri"/>
                <a:ea typeface="+mn-ea"/>
                <a:cs typeface="+mn-cs"/>
              </a:rPr>
              <a:t>Application</a:t>
            </a:r>
          </a:p>
        </p:txBody>
      </p:sp>
      <p:sp>
        <p:nvSpPr>
          <p:cNvPr id="23" name="Rectangle 22">
            <a:extLst>
              <a:ext uri="{FF2B5EF4-FFF2-40B4-BE49-F238E27FC236}">
                <a16:creationId xmlns:a16="http://schemas.microsoft.com/office/drawing/2014/main" id="{17643ACB-E849-048C-298B-7D85B12EA25D}"/>
              </a:ext>
            </a:extLst>
          </p:cNvPr>
          <p:cNvSpPr/>
          <p:nvPr/>
        </p:nvSpPr>
        <p:spPr>
          <a:xfrm>
            <a:off x="2811132" y="579713"/>
            <a:ext cx="4343400" cy="283936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mn-ea"/>
                <a:cs typeface="+mn-cs"/>
              </a:rPr>
              <a:t>App Source Mock</a:t>
            </a:r>
          </a:p>
        </p:txBody>
      </p:sp>
      <p:cxnSp>
        <p:nvCxnSpPr>
          <p:cNvPr id="25" name="Connector: Elbow 24">
            <a:extLst>
              <a:ext uri="{FF2B5EF4-FFF2-40B4-BE49-F238E27FC236}">
                <a16:creationId xmlns:a16="http://schemas.microsoft.com/office/drawing/2014/main" id="{665E5525-DAA9-0A33-D202-10959EDDA511}"/>
              </a:ext>
            </a:extLst>
          </p:cNvPr>
          <p:cNvCxnSpPr>
            <a:cxnSpLocks/>
            <a:stCxn id="2" idx="0"/>
            <a:endCxn id="27" idx="2"/>
          </p:cNvCxnSpPr>
          <p:nvPr/>
        </p:nvCxnSpPr>
        <p:spPr>
          <a:xfrm rot="5400000" flipH="1" flipV="1">
            <a:off x="4723362" y="6633159"/>
            <a:ext cx="518940" cy="12700"/>
          </a:xfrm>
          <a:prstGeom prst="bentConnector3">
            <a:avLst>
              <a:gd name="adj1" fmla="val 50000"/>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32E4B73-CF2C-8C15-13CC-E0EFD60258F3}"/>
              </a:ext>
            </a:extLst>
          </p:cNvPr>
          <p:cNvSpPr/>
          <p:nvPr/>
        </p:nvSpPr>
        <p:spPr>
          <a:xfrm>
            <a:off x="2811132" y="4181076"/>
            <a:ext cx="4343400" cy="2192613"/>
          </a:xfrm>
          <a:prstGeom prst="rect">
            <a:avLst/>
          </a:prstGeom>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Your (SaaS) Web App</a:t>
            </a:r>
          </a:p>
        </p:txBody>
      </p:sp>
      <p:cxnSp>
        <p:nvCxnSpPr>
          <p:cNvPr id="28" name="Connector: Elbow 27">
            <a:extLst>
              <a:ext uri="{FF2B5EF4-FFF2-40B4-BE49-F238E27FC236}">
                <a16:creationId xmlns:a16="http://schemas.microsoft.com/office/drawing/2014/main" id="{56CC08D8-E3E8-F65C-BFB9-2F6CC0D44F0C}"/>
              </a:ext>
            </a:extLst>
          </p:cNvPr>
          <p:cNvCxnSpPr>
            <a:cxnSpLocks/>
          </p:cNvCxnSpPr>
          <p:nvPr/>
        </p:nvCxnSpPr>
        <p:spPr>
          <a:xfrm flipV="1">
            <a:off x="7154532" y="7886700"/>
            <a:ext cx="1971325" cy="185877"/>
          </a:xfrm>
          <a:prstGeom prst="bentConnector3">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D42BD71-7D58-9922-5C43-49DF0514D331}"/>
              </a:ext>
            </a:extLst>
          </p:cNvPr>
          <p:cNvSpPr/>
          <p:nvPr/>
        </p:nvSpPr>
        <p:spPr>
          <a:xfrm>
            <a:off x="2811132" y="6892629"/>
            <a:ext cx="4343400" cy="2438400"/>
          </a:xfrm>
          <a:prstGeom prst="rect">
            <a:avLst/>
          </a:prstGeom>
          <a:solidFill>
            <a:schemeClr val="accent4">
              <a:lumMod val="60000"/>
              <a:lumOff val="4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Your (SaaS) Web API</a:t>
            </a:r>
          </a:p>
        </p:txBody>
      </p:sp>
      <p:sp>
        <p:nvSpPr>
          <p:cNvPr id="9" name="TextBox 8">
            <a:extLst>
              <a:ext uri="{FF2B5EF4-FFF2-40B4-BE49-F238E27FC236}">
                <a16:creationId xmlns:a16="http://schemas.microsoft.com/office/drawing/2014/main" id="{B1892D71-5DBA-2B5D-C2EB-86FF332BD8F6}"/>
              </a:ext>
            </a:extLst>
          </p:cNvPr>
          <p:cNvSpPr txBox="1"/>
          <p:nvPr/>
        </p:nvSpPr>
        <p:spPr>
          <a:xfrm>
            <a:off x="2908250" y="1291606"/>
            <a:ext cx="4149165"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Simulate purchasing a subscription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Calls SaaS web hooks with subscription updates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Emulates portions of commercial marketplace API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Tracks Microsoft’s view of subscriptions in SQL database</a:t>
            </a:r>
          </a:p>
        </p:txBody>
      </p:sp>
      <p:sp>
        <p:nvSpPr>
          <p:cNvPr id="11" name="TextBox 10">
            <a:extLst>
              <a:ext uri="{FF2B5EF4-FFF2-40B4-BE49-F238E27FC236}">
                <a16:creationId xmlns:a16="http://schemas.microsoft.com/office/drawing/2014/main" id="{CA912328-9AF2-DE23-842A-1027FC993517}"/>
              </a:ext>
            </a:extLst>
          </p:cNvPr>
          <p:cNvSpPr txBox="1"/>
          <p:nvPr/>
        </p:nvSpPr>
        <p:spPr>
          <a:xfrm>
            <a:off x="2908250" y="4800910"/>
            <a:ext cx="4149165"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Implements a landing page for your application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Implements simple license management screens for your application</a:t>
            </a:r>
          </a:p>
        </p:txBody>
      </p:sp>
      <p:sp>
        <p:nvSpPr>
          <p:cNvPr id="14" name="TextBox 13">
            <a:extLst>
              <a:ext uri="{FF2B5EF4-FFF2-40B4-BE49-F238E27FC236}">
                <a16:creationId xmlns:a16="http://schemas.microsoft.com/office/drawing/2014/main" id="{5E48C360-4C47-2831-540A-4D79E7E774E1}"/>
              </a:ext>
            </a:extLst>
          </p:cNvPr>
          <p:cNvSpPr txBox="1"/>
          <p:nvPr/>
        </p:nvSpPr>
        <p:spPr>
          <a:xfrm>
            <a:off x="2908250" y="7506834"/>
            <a:ext cx="4149165"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Implements SaaS webhooks for subscription updates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a call to check a user license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Provides back-end for SaaS Web App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Tracks your app’s view of subscriptions and licenses in SQL database</a:t>
            </a:r>
          </a:p>
        </p:txBody>
      </p:sp>
      <p:sp>
        <p:nvSpPr>
          <p:cNvPr id="21" name="Title 20">
            <a:extLst>
              <a:ext uri="{FF2B5EF4-FFF2-40B4-BE49-F238E27FC236}">
                <a16:creationId xmlns:a16="http://schemas.microsoft.com/office/drawing/2014/main" id="{8C8FCFA4-DB98-5B0C-7951-70D57AB7C75D}"/>
              </a:ext>
            </a:extLst>
          </p:cNvPr>
          <p:cNvSpPr>
            <a:spLocks noGrp="1"/>
          </p:cNvSpPr>
          <p:nvPr>
            <p:ph type="title"/>
          </p:nvPr>
        </p:nvSpPr>
        <p:spPr>
          <a:xfrm>
            <a:off x="8648493" y="579713"/>
            <a:ext cx="8229600" cy="1469048"/>
          </a:xfrm>
        </p:spPr>
        <p:txBody>
          <a:bodyPr>
            <a:normAutofit/>
          </a:bodyPr>
          <a:lstStyle/>
          <a:p>
            <a:r>
              <a:rPr lang="en-US" dirty="0"/>
              <a:t>Testing the Teams app</a:t>
            </a:r>
            <a:br>
              <a:rPr lang="en-US" dirty="0"/>
            </a:br>
            <a:r>
              <a:rPr lang="en-US" dirty="0"/>
              <a:t>monetization sample</a:t>
            </a:r>
          </a:p>
        </p:txBody>
      </p:sp>
    </p:spTree>
    <p:extLst>
      <p:ext uri="{BB962C8B-B14F-4D97-AF65-F5344CB8AC3E}">
        <p14:creationId xmlns:p14="http://schemas.microsoft.com/office/powerpoint/2010/main" val="2819609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633" y="874728"/>
            <a:ext cx="12799789" cy="3047568"/>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flipV="1">
            <a:off x="2002402" y="5540580"/>
            <a:ext cx="8817929" cy="902841"/>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a:off x="928264" y="6165704"/>
            <a:ext cx="8817929" cy="1003156"/>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44107" y="3563527"/>
            <a:ext cx="3159949" cy="3159949"/>
          </a:xfrm>
          <a:prstGeom prst="rect">
            <a:avLst/>
          </a:prstGeom>
        </p:spPr>
      </p:pic>
      <p:sp>
        <p:nvSpPr>
          <p:cNvPr id="5" name="TextBox 4">
            <a:extLst>
              <a:ext uri="{FF2B5EF4-FFF2-40B4-BE49-F238E27FC236}">
                <a16:creationId xmlns:a16="http://schemas.microsoft.com/office/drawing/2014/main" id="{45A38477-B68E-4B91-CB6E-5A963C817BD9}"/>
              </a:ext>
            </a:extLst>
          </p:cNvPr>
          <p:cNvSpPr txBox="1"/>
          <p:nvPr/>
        </p:nvSpPr>
        <p:spPr>
          <a:xfrm>
            <a:off x="8783987" y="6032668"/>
            <a:ext cx="9174306" cy="4685129"/>
          </a:xfrm>
          <a:prstGeom prst="rect">
            <a:avLst/>
          </a:prstGeom>
          <a:noFill/>
        </p:spPr>
        <p:txBody>
          <a:bodyPr wrap="none" rtlCol="0">
            <a:spAutoFit/>
          </a:bodyPr>
          <a:lstStyle/>
          <a:p>
            <a:pPr marL="0" marR="0" lvl="0" indent="0" algn="l" defTabSz="1371384" rtl="0" eaLnBrk="1" fontAlgn="auto" latinLnBrk="0" hangingPunct="1">
              <a:lnSpc>
                <a:spcPct val="100000"/>
              </a:lnSpc>
              <a:spcBef>
                <a:spcPts val="0"/>
              </a:spcBef>
              <a:spcAft>
                <a:spcPts val="0"/>
              </a:spcAft>
              <a:buClrTx/>
              <a:buSzTx/>
              <a:buFontTx/>
              <a:buNone/>
              <a:tabLst/>
              <a:defRPr/>
            </a:pPr>
            <a:r>
              <a:rPr kumimoji="0" lang="en-US" sz="29845" b="0" i="0" u="none" strike="noStrike" kern="1200" cap="none" spc="0" normalizeH="0" baseline="0" noProof="0">
                <a:ln>
                  <a:noFill/>
                </a:ln>
                <a:solidFill>
                  <a:srgbClr val="4A52BA"/>
                </a:solidFill>
                <a:effectLst/>
                <a:uLnTx/>
                <a:uFillTx/>
                <a:latin typeface="Calibri"/>
                <a:ea typeface="+mn-ea"/>
                <a:cs typeface="+mn-cs"/>
              </a:rPr>
              <a:t>demo</a:t>
            </a:r>
          </a:p>
        </p:txBody>
      </p:sp>
    </p:spTree>
    <p:extLst>
      <p:ext uri="{BB962C8B-B14F-4D97-AF65-F5344CB8AC3E}">
        <p14:creationId xmlns:p14="http://schemas.microsoft.com/office/powerpoint/2010/main" val="4206682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Monetization Lab</a:t>
            </a:r>
            <a:endParaRPr lang="en-US" sz="9900" dirty="0">
              <a:solidFill>
                <a:schemeClr val="bg1"/>
              </a:solidFill>
            </a:endParaRPr>
          </a:p>
        </p:txBody>
      </p:sp>
    </p:spTree>
    <p:extLst>
      <p:ext uri="{BB962C8B-B14F-4D97-AF65-F5344CB8AC3E}">
        <p14:creationId xmlns:p14="http://schemas.microsoft.com/office/powerpoint/2010/main" val="3694679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E62089-4EA2-4BEF-9CF0-573694B7E59A}">
  <ds:schemaRefs>
    <ds:schemaRef ds:uri="http://schemas.microsoft.com/sharepoint/v3/contenttype/forms"/>
  </ds:schemaRefs>
</ds:datastoreItem>
</file>

<file path=customXml/itemProps2.xml><?xml version="1.0" encoding="utf-8"?>
<ds:datastoreItem xmlns:ds="http://schemas.openxmlformats.org/officeDocument/2006/customXml" ds:itemID="{270B69DF-5406-432D-AEAC-3E5067D49369}"/>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2803</TotalTime>
  <Words>1108</Words>
  <Application>Microsoft Office PowerPoint</Application>
  <PresentationFormat>Custom</PresentationFormat>
  <Paragraphs>112</Paragraphs>
  <Slides>10</Slides>
  <Notes>9</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10</vt:i4>
      </vt:variant>
    </vt:vector>
  </HeadingPairs>
  <TitlesOfParts>
    <vt:vector size="20" baseType="lpstr">
      <vt:lpstr>Arial</vt:lpstr>
      <vt:lpstr>Segoe UI Semilight</vt:lpstr>
      <vt:lpstr>Segoe UI Semibold</vt:lpstr>
      <vt:lpstr>Segoe UI</vt:lpstr>
      <vt:lpstr>Calibri</vt:lpstr>
      <vt:lpstr>Wingdings</vt:lpstr>
      <vt:lpstr>Consolas</vt:lpstr>
      <vt:lpstr>Office Theme</vt:lpstr>
      <vt:lpstr>3_White Template</vt:lpstr>
      <vt:lpstr>WHITE TEMPLATE</vt:lpstr>
      <vt:lpstr>Speaker Notes</vt:lpstr>
      <vt:lpstr>Monetize your Teams Application (Extended lab)</vt:lpstr>
      <vt:lpstr>How can users buy your app?</vt:lpstr>
      <vt:lpstr>Monetizing your app in the Teams App Store</vt:lpstr>
      <vt:lpstr>Who does what?</vt:lpstr>
      <vt:lpstr>Commercial Marketplace API and Webhooks</vt:lpstr>
      <vt:lpstr>Testing the Teams app monetization sample</vt:lpstr>
      <vt:lpstr>PowerPoint Presentation</vt:lpstr>
      <vt:lpstr>LAB TIME  https://aka.ms/app-camp Monetization Lab</vt:lpstr>
      <vt:lpstr>Lab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App Camp - Guided lab</dc:title>
  <dc:creator>Bob German</dc:creator>
  <cp:lastModifiedBy>Bob German</cp:lastModifiedBy>
  <cp:revision>11</cp:revision>
  <dcterms:created xsi:type="dcterms:W3CDTF">2006-08-16T00:00:00Z</dcterms:created>
  <dcterms:modified xsi:type="dcterms:W3CDTF">2022-10-27T22:46:59Z</dcterms:modified>
  <dc:identifier>DAFEv5EYWWY</dc:identifier>
</cp:coreProperties>
</file>